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4" r:id="rId8"/>
    <p:sldId id="266" r:id="rId9"/>
    <p:sldId id="265" r:id="rId10"/>
    <p:sldId id="267" r:id="rId11"/>
    <p:sldId id="271" r:id="rId12"/>
  </p:sldIdLst>
  <p:sldSz cx="12192000" cy="6858000"/>
  <p:notesSz cx="6858000" cy="9144000"/>
  <p:embeddedFontLst>
    <p:embeddedFont>
      <p:font typeface="Calibri" panose="020F0502020204030204" pitchFamily="34" charset="0"/>
      <p:regular r:id="rId14"/>
      <p:bold r:id="rId15"/>
      <p:italic r:id="rId16"/>
      <p:boldItalic r:id="rId17"/>
    </p:embeddedFont>
    <p:embeddedFont>
      <p:font typeface="Poppins" panose="00000500000000000000" pitchFamily="2" charset="0"/>
      <p:regular r:id="rId18"/>
      <p:bold r:id="rId19"/>
      <p:italic r:id="rId20"/>
      <p:boldItalic r:id="rId21"/>
    </p:embeddedFont>
    <p:embeddedFont>
      <p:font typeface="Poppins SemiBold" panose="00000700000000000000" pitchFamily="2" charset="0"/>
      <p:regular r:id="rId22"/>
      <p:bold r:id="rId23"/>
      <p:italic r:id="rId24"/>
      <p:boldItalic r:id="rId25"/>
    </p:embeddedFont>
    <p:embeddedFont>
      <p:font typeface="Zilla Slab Medium" pitchFamily="2" charset="0"/>
      <p:regular r:id="rId26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548" autoAdjust="0"/>
    <p:restoredTop sz="94660"/>
  </p:normalViewPr>
  <p:slideViewPr>
    <p:cSldViewPr snapToGrid="0">
      <p:cViewPr varScale="1">
        <p:scale>
          <a:sx n="82" d="100"/>
          <a:sy n="82" d="100"/>
        </p:scale>
        <p:origin x="557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font" Target="fonts/font5.fntdata"/><Relationship Id="rId26" Type="http://schemas.openxmlformats.org/officeDocument/2006/relationships/font" Target="fonts/font13.fntdata"/><Relationship Id="rId3" Type="http://schemas.openxmlformats.org/officeDocument/2006/relationships/slide" Target="slides/slide2.xml"/><Relationship Id="rId21" Type="http://schemas.openxmlformats.org/officeDocument/2006/relationships/font" Target="fonts/font8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font" Target="fonts/font4.fntdata"/><Relationship Id="rId25" Type="http://schemas.openxmlformats.org/officeDocument/2006/relationships/font" Target="fonts/font12.fntdata"/><Relationship Id="rId2" Type="http://schemas.openxmlformats.org/officeDocument/2006/relationships/slide" Target="slides/slide1.xml"/><Relationship Id="rId16" Type="http://schemas.openxmlformats.org/officeDocument/2006/relationships/font" Target="fonts/font3.fntdata"/><Relationship Id="rId20" Type="http://schemas.openxmlformats.org/officeDocument/2006/relationships/font" Target="fonts/font7.fntdata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1.fntdata"/><Relationship Id="rId5" Type="http://schemas.openxmlformats.org/officeDocument/2006/relationships/slide" Target="slides/slide4.xml"/><Relationship Id="rId15" Type="http://schemas.openxmlformats.org/officeDocument/2006/relationships/font" Target="fonts/font2.fntdata"/><Relationship Id="rId23" Type="http://schemas.openxmlformats.org/officeDocument/2006/relationships/font" Target="fonts/font10.fntdata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1.fntdata"/><Relationship Id="rId22" Type="http://schemas.openxmlformats.org/officeDocument/2006/relationships/font" Target="fonts/font9.fntdata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‹Nr.›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flaticon.com/" TargetMode="External"/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Google Shape;250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dirty="0"/>
              <a:t>Image by &lt;a </a:t>
            </a:r>
            <a:r>
              <a:rPr lang="en-US" dirty="0" err="1"/>
              <a:t>href</a:t>
            </a:r>
            <a:r>
              <a:rPr lang="en-US" dirty="0"/>
              <a:t>="https://www.freepik.com/free-photo/business-people-working-together-new-project_11383518.htm#query=pair%20programming&amp;position=0&amp;from_view=search&amp;track=ais"&gt;Freepik&lt;/a&gt;</a:t>
            </a:r>
            <a:endParaRPr dirty="0"/>
          </a:p>
        </p:txBody>
      </p:sp>
      <p:sp>
        <p:nvSpPr>
          <p:cNvPr id="251" name="Google Shape;251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44" name="Google Shape;44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1" name="Google Shape;571;p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2" name="Google Shape;572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p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9" name="Google Shape;269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8" name="Google Shape;27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7" name="Google Shape;28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p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5" name="Google Shape;295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p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66" name="Google Shape;36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6" name="Google Shape;416;p1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dirty="0">
                <a:solidFill>
                  <a:srgbClr val="374957"/>
                </a:solidFill>
                <a:effectLst/>
                <a:latin typeface="Proxima Nova"/>
              </a:rPr>
              <a:t>"Icon made by </a:t>
            </a:r>
            <a:r>
              <a:rPr lang="en-US" b="0" i="0" u="none" strike="noStrike" dirty="0" err="1">
                <a:solidFill>
                  <a:srgbClr val="009D73"/>
                </a:solidFill>
                <a:effectLst/>
                <a:latin typeface="Proxima Nova"/>
              </a:rPr>
              <a:t>Wichai.wi</a:t>
            </a:r>
            <a:r>
              <a:rPr lang="en-US" b="0" i="0" dirty="0">
                <a:solidFill>
                  <a:srgbClr val="374957"/>
                </a:solidFill>
                <a:effectLst/>
                <a:latin typeface="Proxima Nova"/>
              </a:rPr>
              <a:t> from </a:t>
            </a:r>
            <a:r>
              <a:rPr lang="en-US" b="0" i="0" u="none" strike="noStrike" dirty="0">
                <a:solidFill>
                  <a:srgbClr val="009D73"/>
                </a:solidFill>
                <a:effectLst/>
                <a:latin typeface="Proxima Nova"/>
                <a:hlinkClick r:id="rId3"/>
              </a:rPr>
              <a:t>www.flaticon.com</a:t>
            </a:r>
            <a:r>
              <a:rPr lang="en-US" b="0" i="0" dirty="0">
                <a:solidFill>
                  <a:srgbClr val="374957"/>
                </a:solidFill>
                <a:effectLst/>
                <a:latin typeface="Proxima Nova"/>
              </a:rPr>
              <a:t>"</a:t>
            </a:r>
            <a:endParaRPr dirty="0"/>
          </a:p>
        </p:txBody>
      </p:sp>
      <p:sp>
        <p:nvSpPr>
          <p:cNvPr id="417" name="Google Shape;417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8" name="Google Shape;388;p1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9" name="Google Shape;389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" Target="../slides/slide5.xml"/><Relationship Id="rId7" Type="http://schemas.openxmlformats.org/officeDocument/2006/relationships/slide" Target="../slides/slide3.xml"/><Relationship Id="rId12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slide" Target="../slides/slide1.xml"/><Relationship Id="rId5" Type="http://schemas.openxmlformats.org/officeDocument/2006/relationships/slide" Target="../slides/slide4.xm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slide" Target="../slides/slide2.xml"/><Relationship Id="rId14" Type="http://schemas.openxmlformats.org/officeDocument/2006/relationships/image" Target="../media/image8.sv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13" Type="http://schemas.openxmlformats.org/officeDocument/2006/relationships/image" Target="../media/image7.png"/><Relationship Id="rId3" Type="http://schemas.openxmlformats.org/officeDocument/2006/relationships/slide" Target="../slides/slide3.xml"/><Relationship Id="rId7" Type="http://schemas.openxmlformats.org/officeDocument/2006/relationships/slide" Target="../slides/slide5.xml"/><Relationship Id="rId12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11" Type="http://schemas.openxmlformats.org/officeDocument/2006/relationships/slide" Target="../slides/slide2.xml"/><Relationship Id="rId5" Type="http://schemas.openxmlformats.org/officeDocument/2006/relationships/slide" Target="../slides/slide4.xml"/><Relationship Id="rId10" Type="http://schemas.openxmlformats.org/officeDocument/2006/relationships/image" Target="../media/image6.png"/><Relationship Id="rId4" Type="http://schemas.openxmlformats.org/officeDocument/2006/relationships/image" Target="../media/image4.png"/><Relationship Id="rId9" Type="http://schemas.openxmlformats.org/officeDocument/2006/relationships/slide" Target="../slides/slide1.xml"/><Relationship Id="rId14" Type="http://schemas.openxmlformats.org/officeDocument/2006/relationships/image" Target="../media/image8.svg"/></Relationships>
</file>

<file path=ppt/slideLayouts/_rels/slideLayout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7.png"/><Relationship Id="rId3" Type="http://schemas.openxmlformats.org/officeDocument/2006/relationships/slide" Target="../slides/slide4.xml"/><Relationship Id="rId7" Type="http://schemas.openxmlformats.org/officeDocument/2006/relationships/slide" Target="../slides/slide2.xml"/><Relationship Id="rId12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2.png"/><Relationship Id="rId11" Type="http://schemas.openxmlformats.org/officeDocument/2006/relationships/slide" Target="../slides/slide3.xml"/><Relationship Id="rId5" Type="http://schemas.openxmlformats.org/officeDocument/2006/relationships/slide" Target="../slides/slide5.xml"/><Relationship Id="rId10" Type="http://schemas.openxmlformats.org/officeDocument/2006/relationships/image" Target="../media/image6.png"/><Relationship Id="rId4" Type="http://schemas.openxmlformats.org/officeDocument/2006/relationships/image" Target="../media/image3.png"/><Relationship Id="rId9" Type="http://schemas.openxmlformats.org/officeDocument/2006/relationships/slide" Target="../slides/slide1.xml"/><Relationship Id="rId14" Type="http://schemas.openxmlformats.org/officeDocument/2006/relationships/image" Target="../media/image8.svg"/></Relationships>
</file>

<file path=ppt/slideLayouts/_rels/slideLayout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13" Type="http://schemas.openxmlformats.org/officeDocument/2006/relationships/image" Target="../media/image7.png"/><Relationship Id="rId3" Type="http://schemas.openxmlformats.org/officeDocument/2006/relationships/slide" Target="../slides/slide5.xml"/><Relationship Id="rId7" Type="http://schemas.openxmlformats.org/officeDocument/2006/relationships/slide" Target="../slides/slide1.xml"/><Relationship Id="rId12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png"/><Relationship Id="rId11" Type="http://schemas.openxmlformats.org/officeDocument/2006/relationships/slide" Target="../slides/slide4.xml"/><Relationship Id="rId5" Type="http://schemas.openxmlformats.org/officeDocument/2006/relationships/slide" Target="../slides/slide2.xml"/><Relationship Id="rId10" Type="http://schemas.openxmlformats.org/officeDocument/2006/relationships/image" Target="../media/image4.png"/><Relationship Id="rId4" Type="http://schemas.openxmlformats.org/officeDocument/2006/relationships/image" Target="../media/image2.png"/><Relationship Id="rId9" Type="http://schemas.openxmlformats.org/officeDocument/2006/relationships/slide" Target="../slides/slide3.xml"/><Relationship Id="rId14" Type="http://schemas.openxmlformats.org/officeDocument/2006/relationships/image" Target="../media/image8.svg"/></Relationships>
</file>

<file path=ppt/slideLayouts/_rels/slideLayout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png"/><Relationship Id="rId13" Type="http://schemas.openxmlformats.org/officeDocument/2006/relationships/image" Target="../media/image7.png"/><Relationship Id="rId3" Type="http://schemas.openxmlformats.org/officeDocument/2006/relationships/slide" Target="../slides/slide2.xml"/><Relationship Id="rId7" Type="http://schemas.openxmlformats.org/officeDocument/2006/relationships/slide" Target="../slides/slide3.xml"/><Relationship Id="rId12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6.png"/><Relationship Id="rId11" Type="http://schemas.openxmlformats.org/officeDocument/2006/relationships/slide" Target="../slides/slide5.xml"/><Relationship Id="rId5" Type="http://schemas.openxmlformats.org/officeDocument/2006/relationships/slide" Target="../slides/slide1.xml"/><Relationship Id="rId10" Type="http://schemas.openxmlformats.org/officeDocument/2006/relationships/image" Target="../media/image3.png"/><Relationship Id="rId4" Type="http://schemas.openxmlformats.org/officeDocument/2006/relationships/image" Target="../media/image5.png"/><Relationship Id="rId9" Type="http://schemas.openxmlformats.org/officeDocument/2006/relationships/slide" Target="../slides/slide4.xml"/><Relationship Id="rId14" Type="http://schemas.openxmlformats.org/officeDocument/2006/relationships/image" Target="../media/image8.sv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slide" Target="../slides/slide1.xml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1" type="blank">
  <p:cSld name="BLANK">
    <p:bg>
      <p:bgPr>
        <a:solidFill>
          <a:schemeClr val="dk1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55A63C9B-4B62-06DF-BF0A-A6D9AC1BAA0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28" name="Google Shape;28;p2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 err="1">
                <a:solidFill>
                  <a:srgbClr val="002060"/>
                </a:solidFill>
                <a:latin typeface="Zilla Slab Medium" pitchFamily="2" charset="0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Zilla Slab Medium" pitchFamily="2" charset="0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29" name="Google Shape;29;p2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0" name="Google Shape;30;p2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1" name="Google Shape;31;p2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2" name="Google Shape;32;p2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3" name="Google Shape;33;p2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4" name="Google Shape;34;p2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5" name="Google Shape;35;p2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6" name="Google Shape;36;p2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37" name="Google Shape;37;p2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38" name="Google Shape;38;p2"/>
          <p:cNvSpPr/>
          <p:nvPr/>
        </p:nvSpPr>
        <p:spPr>
          <a:xfrm flipH="1"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7B69FFC2-9347-67DE-F92E-E35E0C704799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lack">
  <p:cSld name="Blank black">
    <p:bg>
      <p:bgPr>
        <a:solidFill>
          <a:schemeClr val="dk1"/>
        </a:solidFill>
        <a:effectLst/>
      </p:bgPr>
    </p:bg>
    <p:spTree>
      <p:nvGrpSpPr>
        <p:cNvPr id="1" name="Shape 2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6" name="Google Shape;246;p12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7" name="Google Shape;247;p12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48" name="Google Shape;248;p12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2">
  <p:cSld name="Part 2">
    <p:bg>
      <p:bgPr>
        <a:solidFill>
          <a:schemeClr val="dk1"/>
        </a:solid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F847F70E-6660-72B8-88DD-359FC8CBE6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52" name="Google Shape;52;p3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Zilla Slab Medium" pitchFamily="2" charset="0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Zilla Slab Medium" pitchFamily="2" charset="0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53" name="Google Shape;53;p3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54" name="Google Shape;54;p3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55" name="Google Shape;55;p3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56" name="Google Shape;56;p3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57" name="Google Shape;57;p3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58" name="Google Shape;58;p3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59" name="Google Shape;59;p3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0" name="Google Shape;60;p3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1" name="Google Shape;61;p3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62" name="Google Shape;62;p3"/>
          <p:cNvSpPr>
            <a:spLocks/>
          </p:cNvSpPr>
          <p:nvPr/>
        </p:nvSpPr>
        <p:spPr>
          <a:xfrm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bg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bg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0898357B-C845-5FF5-16BB-BBE93E395F1C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3">
  <p:cSld name="Part 3">
    <p:bg>
      <p:bgPr>
        <a:solidFill>
          <a:schemeClr val="dk1"/>
        </a:solidFill>
        <a:effectLst/>
      </p:bgPr>
    </p:bg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3DD0BC63-2033-AA03-F2D7-BF79063B83A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75" name="Google Shape;75;p4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Monserrat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Monserrat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76" name="Google Shape;76;p4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77" name="Google Shape;77;p4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78" name="Google Shape;78;p4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79" name="Google Shape;79;p4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80" name="Google Shape;80;p4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82" name="Google Shape;82;p4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3" name="Google Shape;83;p4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4" name="Google Shape;84;p4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5" name="Google Shape;85;p4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86" name="Google Shape;86;p4"/>
          <p:cNvSpPr/>
          <p:nvPr/>
        </p:nvSpPr>
        <p:spPr>
          <a:xfrm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6B1A8337-0B2F-6A93-F872-DCF363B7DF9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4">
  <p:cSld name="Part 4">
    <p:bg>
      <p:bgPr>
        <a:solidFill>
          <a:schemeClr val="dk1"/>
        </a:solidFill>
        <a:effectLst/>
      </p:bgPr>
    </p:bg>
    <p:spTree>
      <p:nvGrpSpPr>
        <p:cNvPr id="1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74ADB772-E18E-BA94-0B5F-23F499AA0C0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99" name="Google Shape;99;p5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Zilla Slab Medium" pitchFamily="2" charset="0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Zilla Slab Medium" pitchFamily="2" charset="0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100" name="Google Shape;100;p5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01" name="Google Shape;101;p5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02" name="Google Shape;102;p5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03" name="Google Shape;103;p5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04" name="Google Shape;104;p5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106" name="Google Shape;106;p5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7" name="Google Shape;107;p5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8" name="Google Shape;108;p5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09" name="Google Shape;109;p5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10" name="Google Shape;110;p5"/>
          <p:cNvSpPr/>
          <p:nvPr/>
        </p:nvSpPr>
        <p:spPr>
          <a:xfrm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4DAFF7F2-E90B-D437-842E-7D906041F3F8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5">
  <p:cSld name="Part 5">
    <p:bg>
      <p:bgPr>
        <a:solidFill>
          <a:schemeClr val="dk1"/>
        </a:solidFill>
        <a:effectLst/>
      </p:bgPr>
    </p:bg>
    <p:spTree>
      <p:nvGrpSpPr>
        <p:cNvPr id="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BD3A4035-539D-33D4-DC74-F1EF6E266FA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sp>
        <p:nvSpPr>
          <p:cNvPr id="123" name="Google Shape;123;p6"/>
          <p:cNvSpPr/>
          <p:nvPr/>
        </p:nvSpPr>
        <p:spPr>
          <a:xfrm>
            <a:off x="685945" y="4896200"/>
            <a:ext cx="1735283" cy="401096"/>
          </a:xfrm>
          <a:prstGeom prst="roundRect">
            <a:avLst>
              <a:gd name="adj" fmla="val 11744"/>
            </a:avLst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rgbClr val="002060"/>
                </a:solidFill>
                <a:latin typeface="Zilla Slab Medium" pitchFamily="2" charset="0"/>
                <a:ea typeface="Zilla Slab Medium" pitchFamily="2" charset="0"/>
                <a:cs typeface="Poppins SemiBold"/>
                <a:sym typeface="Poppins SemiBold"/>
              </a:rPr>
              <a:t>Inhalte</a:t>
            </a:r>
            <a:endParaRPr sz="2000" b="1" dirty="0">
              <a:solidFill>
                <a:srgbClr val="002060"/>
              </a:solidFill>
              <a:latin typeface="Zilla Slab Medium" pitchFamily="2" charset="0"/>
              <a:ea typeface="Zilla Slab Medium" pitchFamily="2" charset="0"/>
              <a:cs typeface="Poppins SemiBold"/>
              <a:sym typeface="Poppins SemiBold"/>
            </a:endParaRPr>
          </a:p>
        </p:txBody>
      </p:sp>
      <p:pic>
        <p:nvPicPr>
          <p:cNvPr id="124" name="Google Shape;124;p6">
            <a:hlinkClick r:id="rId3" action="ppaction://hlinksldjump"/>
          </p:cNvPr>
          <p:cNvPicPr preferRelativeResize="0"/>
          <p:nvPr/>
        </p:nvPicPr>
        <p:blipFill>
          <a:blip r:embed="rId4"/>
          <a:srcRect l="24" r="24"/>
          <a:stretch/>
        </p:blipFill>
        <p:spPr>
          <a:xfrm>
            <a:off x="2763134" y="5333091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25" name="Google Shape;125;p6">
            <a:hlinkClick r:id="rId5" action="ppaction://hlinksldjump"/>
          </p:cNvPr>
          <p:cNvPicPr preferRelativeResize="0"/>
          <p:nvPr/>
        </p:nvPicPr>
        <p:blipFill>
          <a:blip r:embed="rId6"/>
          <a:srcRect l="24" r="24"/>
          <a:stretch/>
        </p:blipFill>
        <p:spPr>
          <a:xfrm>
            <a:off x="67525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26" name="Google Shape;126;p6">
            <a:hlinkClick r:id="rId7" action="ppaction://hlinksldjump"/>
          </p:cNvPr>
          <p:cNvPicPr preferRelativeResize="0"/>
          <p:nvPr/>
        </p:nvPicPr>
        <p:blipFill>
          <a:blip r:embed="rId8"/>
          <a:srcRect l="24" r="24"/>
          <a:stretch/>
        </p:blipFill>
        <p:spPr>
          <a:xfrm>
            <a:off x="485101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27" name="Google Shape;127;p6">
            <a:hlinkClick r:id="rId9" action="ppaction://hlinksldjump"/>
          </p:cNvPr>
          <p:cNvPicPr preferRelativeResize="0"/>
          <p:nvPr/>
        </p:nvPicPr>
        <p:blipFill>
          <a:blip r:embed="rId10"/>
          <a:srcRect l="24" r="24"/>
          <a:stretch/>
        </p:blipFill>
        <p:spPr>
          <a:xfrm>
            <a:off x="693889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9525" cap="flat" cmpd="sng">
            <a:solidFill>
              <a:schemeClr val="lt1">
                <a:alpha val="49803"/>
              </a:schemeClr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pic>
        <p:nvPicPr>
          <p:cNvPr id="128" name="Google Shape;128;p6">
            <a:hlinkClick r:id="rId11" action="ppaction://hlinksldjump"/>
          </p:cNvPr>
          <p:cNvPicPr preferRelativeResize="0"/>
          <p:nvPr/>
        </p:nvPicPr>
        <p:blipFill>
          <a:blip r:embed="rId12"/>
          <a:srcRect l="24" r="24"/>
          <a:stretch/>
        </p:blipFill>
        <p:spPr>
          <a:xfrm>
            <a:off x="9026774" y="5333090"/>
            <a:ext cx="2034078" cy="1144169"/>
          </a:xfrm>
          <a:prstGeom prst="roundRect">
            <a:avLst>
              <a:gd name="adj" fmla="val 7565"/>
            </a:avLst>
          </a:prstGeom>
          <a:noFill/>
          <a:ln w="254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  <a:effectLst>
            <a:outerShdw blurRad="254000" dist="63500" dir="5400000" algn="t" rotWithShape="0">
              <a:srgbClr val="000000"/>
            </a:outerShdw>
          </a:effectLst>
        </p:spPr>
      </p:pic>
      <p:sp>
        <p:nvSpPr>
          <p:cNvPr id="130" name="Google Shape;130;p6"/>
          <p:cNvSpPr/>
          <p:nvPr/>
        </p:nvSpPr>
        <p:spPr>
          <a:xfrm>
            <a:off x="91104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5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1" name="Google Shape;131;p6"/>
          <p:cNvSpPr/>
          <p:nvPr/>
        </p:nvSpPr>
        <p:spPr>
          <a:xfrm>
            <a:off x="70276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4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2" name="Google Shape;132;p6"/>
          <p:cNvSpPr/>
          <p:nvPr/>
        </p:nvSpPr>
        <p:spPr>
          <a:xfrm>
            <a:off x="494480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3</a:t>
            </a:r>
            <a:endParaRPr sz="140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3" name="Google Shape;133;p6"/>
          <p:cNvSpPr/>
          <p:nvPr/>
        </p:nvSpPr>
        <p:spPr>
          <a:xfrm>
            <a:off x="2839127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2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134" name="Google Shape;134;p6"/>
          <p:cNvSpPr/>
          <p:nvPr/>
        </p:nvSpPr>
        <p:spPr>
          <a:xfrm>
            <a:off x="742549" y="5406812"/>
            <a:ext cx="777198" cy="231802"/>
          </a:xfrm>
          <a:prstGeom prst="roundRect">
            <a:avLst>
              <a:gd name="adj" fmla="val 3747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chemeClr val="lt1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Part 1</a:t>
            </a:r>
            <a:endParaRPr sz="1400" dirty="0">
              <a:solidFill>
                <a:schemeClr val="lt1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CDF6A626-E9C0-1801-181A-D0E5C8FD6823}"/>
              </a:ext>
            </a:extLst>
          </p:cNvPr>
          <p:cNvPicPr>
            <a:picLocks noChangeAspect="1"/>
          </p:cNvPicPr>
          <p:nvPr userDrawn="1"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404068" y="422902"/>
            <a:ext cx="2680747" cy="523297"/>
          </a:xfrm>
          <a:prstGeom prst="rect">
            <a:avLst/>
          </a:prstGeom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1 Player">
  <p:cSld name="Part 1 Player">
    <p:bg>
      <p:bgPr>
        <a:solidFill>
          <a:schemeClr val="dk1"/>
        </a:solidFill>
        <a:effectLst/>
      </p:bgPr>
    </p:bg>
    <p:spTree>
      <p:nvGrpSpPr>
        <p:cNvPr id="1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98AF1FBF-1C9C-63C2-EA61-21B0E876481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56" name="Google Shape;156;p7" descr="Arrow Right with solid fill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3004" y="152401"/>
            <a:ext cx="429289" cy="429289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2 Player">
  <p:cSld name="Part 2 Player">
    <p:bg>
      <p:bgPr>
        <a:solidFill>
          <a:schemeClr val="dk1"/>
        </a:solidFill>
        <a:effectLst/>
      </p:bgPr>
    </p:bg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3FAF6C3-FA0C-13EB-5542-8497CEE3FB9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178" name="Google Shape;178;p8" descr="Arrow Right with solid fill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3004" y="152401"/>
            <a:ext cx="429289" cy="42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3 Player">
  <p:cSld name="Part 3 Player">
    <p:bg>
      <p:bgPr>
        <a:solidFill>
          <a:schemeClr val="dk1"/>
        </a:solidFill>
        <a:effectLst/>
      </p:bgPr>
    </p:bg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2F6C6946-7D39-97EB-7611-FCFD802FA04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00" name="Google Shape;200;p9" descr="Arrow Right with solid fill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3004" y="152401"/>
            <a:ext cx="429289" cy="42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art 5 Player">
  <p:cSld name="Part 5 Player">
    <p:bg>
      <p:bgPr>
        <a:solidFill>
          <a:schemeClr val="dk1"/>
        </a:solidFill>
        <a:effectLst/>
      </p:bgPr>
    </p:bg>
    <p:spTree>
      <p:nvGrpSpPr>
        <p:cNvPr id="1" name="Shape 2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14F86F51-8AFB-35C4-29AD-FF98EAD4D56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1673"/>
            <a:ext cx="12192000" cy="6854653"/>
          </a:xfrm>
          <a:prstGeom prst="rect">
            <a:avLst/>
          </a:prstGeom>
        </p:spPr>
      </p:pic>
      <p:pic>
        <p:nvPicPr>
          <p:cNvPr id="244" name="Google Shape;244;p11" descr="Arrow Right with solid fill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3004" y="152401"/>
            <a:ext cx="429289" cy="42928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‹Nr.›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7" r:id="rId9"/>
    <p:sldLayoutId id="2147483658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" Target="slide6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1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9.png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slide" Target="slide9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10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1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1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3" name="Google Shape;253;p13"/>
          <p:cNvGrpSpPr/>
          <p:nvPr/>
        </p:nvGrpSpPr>
        <p:grpSpPr>
          <a:xfrm>
            <a:off x="650561" y="2132768"/>
            <a:ext cx="5604098" cy="1924246"/>
            <a:chOff x="660500" y="2281855"/>
            <a:chExt cx="5604098" cy="1924246"/>
          </a:xfrm>
        </p:grpSpPr>
        <p:sp>
          <p:nvSpPr>
            <p:cNvPr id="254" name="Google Shape;254;p13">
              <a:hlinkClick r:id="" action="ppaction://hlinkshowjump?jump=nextslide"/>
            </p:cNvPr>
            <p:cNvSpPr/>
            <p:nvPr/>
          </p:nvSpPr>
          <p:spPr>
            <a:xfrm>
              <a:off x="1960191" y="3805005"/>
              <a:ext cx="1167051" cy="401096"/>
            </a:xfrm>
            <a:prstGeom prst="roundRect">
              <a:avLst>
                <a:gd name="adj" fmla="val 11744"/>
              </a:avLst>
            </a:prstGeom>
            <a:solidFill>
              <a:schemeClr val="lt1">
                <a:alpha val="24705"/>
              </a:schemeClr>
            </a:solidFill>
            <a:ln>
              <a:noFill/>
            </a:ln>
            <a:effectLst>
              <a:outerShdw blurRad="127000" dist="38100" dir="5400000" algn="t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002060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&gt; Next</a:t>
              </a:r>
              <a:endParaRPr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55" name="Google Shape;255;p13">
              <a:hlinkClick r:id="rId3" action="ppaction://hlinksldjump"/>
            </p:cNvPr>
            <p:cNvSpPr/>
            <p:nvPr/>
          </p:nvSpPr>
          <p:spPr>
            <a:xfrm>
              <a:off x="700958" y="3805005"/>
              <a:ext cx="1167051" cy="401096"/>
            </a:xfrm>
            <a:prstGeom prst="roundRect">
              <a:avLst>
                <a:gd name="adj" fmla="val 11744"/>
              </a:avLst>
            </a:prstGeom>
            <a:solidFill>
              <a:schemeClr val="lt1"/>
            </a:solidFill>
            <a:ln>
              <a:noFill/>
            </a:ln>
            <a:effectLst>
              <a:outerShdw blurRad="127000" dist="38100" dir="5400000" algn="t" rotWithShape="0">
                <a:srgbClr val="000000">
                  <a:alpha val="49803"/>
                </a:srgbClr>
              </a:outerShdw>
            </a:effectLst>
          </p:spPr>
          <p:txBody>
            <a:bodyPr spcFirstLastPara="1" wrap="square" lIns="91425" tIns="45700" rIns="91425" bIns="4570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 dirty="0">
                  <a:solidFill>
                    <a:srgbClr val="00B0F0"/>
                  </a:solidFill>
                  <a:latin typeface="Poppins SemiBold"/>
                  <a:ea typeface="Poppins SemiBold"/>
                  <a:cs typeface="Poppins SemiBold"/>
                  <a:sym typeface="Poppins SemiBold"/>
                </a:rPr>
                <a:t>&gt; Play</a:t>
              </a:r>
              <a:endParaRPr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257" name="Google Shape;257;p13"/>
            <p:cNvSpPr txBox="1"/>
            <p:nvPr/>
          </p:nvSpPr>
          <p:spPr>
            <a:xfrm>
              <a:off x="660500" y="2281855"/>
              <a:ext cx="5604098" cy="664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de-AT" sz="5400" dirty="0">
                  <a:solidFill>
                    <a:srgbClr val="002060"/>
                  </a:solidFill>
                  <a:latin typeface="Poppins SemiBold"/>
                  <a:cs typeface="Poppins SemiBold"/>
                  <a:sym typeface="Poppins SemiBold"/>
                </a:rPr>
                <a:t>XP</a:t>
              </a:r>
              <a:endParaRPr dirty="0">
                <a:solidFill>
                  <a:srgbClr val="002060"/>
                </a:solidFill>
              </a:endParaRPr>
            </a:p>
          </p:txBody>
        </p:sp>
      </p:grpSp>
      <p:pic>
        <p:nvPicPr>
          <p:cNvPr id="1034" name="Picture 10" descr="Free photo business people working together for a new project">
            <a:extLst>
              <a:ext uri="{FF2B5EF4-FFF2-40B4-BE49-F238E27FC236}">
                <a16:creationId xmlns:a16="http://schemas.microsoft.com/office/drawing/2014/main" id="{DCC6067C-E7DF-F4D8-5D80-0C20D62086E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0478" y="710216"/>
            <a:ext cx="4618384" cy="40355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9" name="Google Shape;469;p24"/>
          <p:cNvSpPr txBox="1"/>
          <p:nvPr/>
        </p:nvSpPr>
        <p:spPr>
          <a:xfrm>
            <a:off x="1209741" y="1107361"/>
            <a:ext cx="488625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2060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Worauf</a:t>
            </a:r>
            <a:r>
              <a:rPr lang="en-US" sz="5400" b="1" dirty="0">
                <a:solidFill>
                  <a:srgbClr val="002060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5400" b="1" dirty="0" err="1">
                <a:solidFill>
                  <a:srgbClr val="002060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achten</a:t>
            </a:r>
            <a:r>
              <a:rPr lang="en-US" sz="5400" b="1" dirty="0">
                <a:solidFill>
                  <a:srgbClr val="002060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 ?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pic>
        <p:nvPicPr>
          <p:cNvPr id="470" name="Google Shape;470;p24" descr="Arrow Right with solid fill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 flipH="1">
            <a:off x="203004" y="152401"/>
            <a:ext cx="429289" cy="42928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303;p18">
            <a:extLst>
              <a:ext uri="{FF2B5EF4-FFF2-40B4-BE49-F238E27FC236}">
                <a16:creationId xmlns:a16="http://schemas.microsoft.com/office/drawing/2014/main" id="{3644B8A2-CCA8-CE04-3A71-536112E52E9B}"/>
              </a:ext>
            </a:extLst>
          </p:cNvPr>
          <p:cNvSpPr txBox="1"/>
          <p:nvPr/>
        </p:nvSpPr>
        <p:spPr>
          <a:xfrm>
            <a:off x="1351026" y="2654728"/>
            <a:ext cx="5194870" cy="19389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Stetiger</a:t>
            </a:r>
            <a:r>
              <a:rPr lang="en-US" sz="2800" dirty="0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 </a:t>
            </a:r>
            <a:r>
              <a:rPr lang="en-US" sz="2800" dirty="0" err="1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Prozess</a:t>
            </a:r>
            <a:endParaRPr lang="en-US" sz="2800" dirty="0">
              <a:solidFill>
                <a:srgbClr val="00B0F0"/>
              </a:solidFill>
              <a:latin typeface="Monserrat"/>
              <a:ea typeface="Poppins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 err="1">
                <a:solidFill>
                  <a:srgbClr val="00B0F0"/>
                </a:solidFill>
                <a:latin typeface="Monserrat"/>
                <a:cs typeface="Poppins"/>
                <a:sym typeface="Poppins"/>
              </a:rPr>
              <a:t>Verständnis</a:t>
            </a:r>
            <a:r>
              <a:rPr lang="en-US" sz="2800" dirty="0">
                <a:solidFill>
                  <a:srgbClr val="00B0F0"/>
                </a:solidFill>
                <a:latin typeface="Monserrat"/>
                <a:cs typeface="Poppins"/>
                <a:sym typeface="Poppins"/>
              </a:rPr>
              <a:t> - </a:t>
            </a:r>
            <a:r>
              <a:rPr lang="en-US" sz="2800" dirty="0" err="1">
                <a:solidFill>
                  <a:srgbClr val="00B0F0"/>
                </a:solidFill>
                <a:latin typeface="Monserrat"/>
                <a:cs typeface="Poppins"/>
                <a:sym typeface="Poppins"/>
              </a:rPr>
              <a:t>Codeeinigung</a:t>
            </a:r>
            <a:endParaRPr lang="en-US" sz="2800" dirty="0">
              <a:solidFill>
                <a:srgbClr val="00B0F0"/>
              </a:solidFill>
              <a:latin typeface="Monserrat"/>
              <a:cs typeface="Poppins"/>
              <a:sym typeface="Poppins"/>
            </a:endParaRPr>
          </a:p>
          <a:p>
            <a:pPr marL="342900" marR="0" lvl="0" indent="-34290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B0F0"/>
                </a:solidFill>
                <a:latin typeface="Monserrat"/>
                <a:cs typeface="Poppins"/>
                <a:sym typeface="Poppins"/>
              </a:rPr>
              <a:t>Gesundheit</a:t>
            </a:r>
          </a:p>
        </p:txBody>
      </p:sp>
      <p:pic>
        <p:nvPicPr>
          <p:cNvPr id="8194" name="Picture 2" descr="Alert Icon - Download in Glyph Style">
            <a:extLst>
              <a:ext uri="{FF2B5EF4-FFF2-40B4-BE49-F238E27FC236}">
                <a16:creationId xmlns:a16="http://schemas.microsoft.com/office/drawing/2014/main" id="{49539F5A-2E7A-ECD9-F767-70192CFD7F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460" y="1851991"/>
            <a:ext cx="3154018" cy="31540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4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549;p27">
            <a:extLst>
              <a:ext uri="{FF2B5EF4-FFF2-40B4-BE49-F238E27FC236}">
                <a16:creationId xmlns:a16="http://schemas.microsoft.com/office/drawing/2014/main" id="{6C2626CE-3895-DC7F-CE54-B77EA4F7F6C3}"/>
              </a:ext>
            </a:extLst>
          </p:cNvPr>
          <p:cNvSpPr txBox="1"/>
          <p:nvPr/>
        </p:nvSpPr>
        <p:spPr>
          <a:xfrm>
            <a:off x="4090875" y="241677"/>
            <a:ext cx="418352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Vor-Nachteile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grpSp>
        <p:nvGrpSpPr>
          <p:cNvPr id="3" name="Google Shape;395;p22">
            <a:extLst>
              <a:ext uri="{FF2B5EF4-FFF2-40B4-BE49-F238E27FC236}">
                <a16:creationId xmlns:a16="http://schemas.microsoft.com/office/drawing/2014/main" id="{3427D897-0AD3-CC5C-A1E2-42A973685FDF}"/>
              </a:ext>
            </a:extLst>
          </p:cNvPr>
          <p:cNvGrpSpPr/>
          <p:nvPr/>
        </p:nvGrpSpPr>
        <p:grpSpPr>
          <a:xfrm>
            <a:off x="2231631" y="2323791"/>
            <a:ext cx="5133494" cy="1708670"/>
            <a:chOff x="1334155" y="3429000"/>
            <a:chExt cx="2391034" cy="873939"/>
          </a:xfrm>
        </p:grpSpPr>
        <p:cxnSp>
          <p:nvCxnSpPr>
            <p:cNvPr id="4" name="Google Shape;398;p22">
              <a:extLst>
                <a:ext uri="{FF2B5EF4-FFF2-40B4-BE49-F238E27FC236}">
                  <a16:creationId xmlns:a16="http://schemas.microsoft.com/office/drawing/2014/main" id="{00DE609B-427F-2011-F05B-62729BECC47E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" name="Google Shape;400;p22">
              <a:extLst>
                <a:ext uri="{FF2B5EF4-FFF2-40B4-BE49-F238E27FC236}">
                  <a16:creationId xmlns:a16="http://schemas.microsoft.com/office/drawing/2014/main" id="{BD9523B1-BA8C-55C9-4AE1-9652200CFF9E}"/>
                </a:ext>
              </a:extLst>
            </p:cNvPr>
            <p:cNvSpPr/>
            <p:nvPr/>
          </p:nvSpPr>
          <p:spPr>
            <a:xfrm>
              <a:off x="1334155" y="4016289"/>
              <a:ext cx="1058988" cy="28665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Schnell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grpSp>
        <p:nvGrpSpPr>
          <p:cNvPr id="8" name="Google Shape;395;p22">
            <a:extLst>
              <a:ext uri="{FF2B5EF4-FFF2-40B4-BE49-F238E27FC236}">
                <a16:creationId xmlns:a16="http://schemas.microsoft.com/office/drawing/2014/main" id="{C5BA78B2-7E83-5270-F601-383E7E818459}"/>
              </a:ext>
            </a:extLst>
          </p:cNvPr>
          <p:cNvGrpSpPr/>
          <p:nvPr/>
        </p:nvGrpSpPr>
        <p:grpSpPr>
          <a:xfrm>
            <a:off x="7217398" y="3472020"/>
            <a:ext cx="5411596" cy="560440"/>
            <a:chOff x="1204623" y="3200751"/>
            <a:chExt cx="2520566" cy="286650"/>
          </a:xfrm>
        </p:grpSpPr>
        <p:cxnSp>
          <p:nvCxnSpPr>
            <p:cNvPr id="9" name="Google Shape;398;p22">
              <a:extLst>
                <a:ext uri="{FF2B5EF4-FFF2-40B4-BE49-F238E27FC236}">
                  <a16:creationId xmlns:a16="http://schemas.microsoft.com/office/drawing/2014/main" id="{8650CC8B-2342-D260-DE47-D359D6FD974E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0" name="Google Shape;400;p22">
              <a:extLst>
                <a:ext uri="{FF2B5EF4-FFF2-40B4-BE49-F238E27FC236}">
                  <a16:creationId xmlns:a16="http://schemas.microsoft.com/office/drawing/2014/main" id="{178582EC-4AC3-8CB8-BDCB-B9BADA77ECA5}"/>
                </a:ext>
              </a:extLst>
            </p:cNvPr>
            <p:cNvSpPr/>
            <p:nvPr/>
          </p:nvSpPr>
          <p:spPr>
            <a:xfrm>
              <a:off x="1204623" y="3200751"/>
              <a:ext cx="1277597" cy="28665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Hohe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Anforderungen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 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pic>
        <p:nvPicPr>
          <p:cNvPr id="9218" name="Picture 2">
            <a:extLst>
              <a:ext uri="{FF2B5EF4-FFF2-40B4-BE49-F238E27FC236}">
                <a16:creationId xmlns:a16="http://schemas.microsoft.com/office/drawing/2014/main" id="{264874DF-EDF4-42FA-0A44-FCC1489BBD2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2092" y="1808922"/>
            <a:ext cx="1192700" cy="119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Rote Kreuz nicht OK-Vektor-symbol | Public Domain Vektoren">
            <a:extLst>
              <a:ext uri="{FF2B5EF4-FFF2-40B4-BE49-F238E27FC236}">
                <a16:creationId xmlns:a16="http://schemas.microsoft.com/office/drawing/2014/main" id="{1A85115A-357A-6FFE-4B87-5A5FA7570C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75771" y="1808922"/>
            <a:ext cx="1172818" cy="11728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Google Shape;400;p22">
            <a:extLst>
              <a:ext uri="{FF2B5EF4-FFF2-40B4-BE49-F238E27FC236}">
                <a16:creationId xmlns:a16="http://schemas.microsoft.com/office/drawing/2014/main" id="{85130576-89AE-6045-7266-FC044738900E}"/>
              </a:ext>
            </a:extLst>
          </p:cNvPr>
          <p:cNvSpPr/>
          <p:nvPr/>
        </p:nvSpPr>
        <p:spPr>
          <a:xfrm>
            <a:off x="7217397" y="4622652"/>
            <a:ext cx="2742971" cy="560440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  <a:effectLst>
            <a:outerShdw blurRad="190500" dist="63500" dir="5400000" algn="t" rotWithShape="0">
              <a:srgbClr val="000000">
                <a:alpha val="69803"/>
              </a:srgbClr>
            </a:outerShdw>
          </a:effectLst>
        </p:spPr>
        <p:txBody>
          <a:bodyPr spcFirstLastPara="1" wrap="square" lIns="0" tIns="0" rIns="0" bIns="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dirty="0" err="1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Hohe</a:t>
            </a:r>
            <a:r>
              <a:rPr lang="en-US"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Kosten</a:t>
            </a:r>
            <a:r>
              <a:rPr lang="en-US"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 </a:t>
            </a:r>
            <a:r>
              <a:rPr lang="en-US" sz="2000" b="1" dirty="0" err="1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bzw</a:t>
            </a:r>
            <a:r>
              <a:rPr lang="en-US"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 ×2</a:t>
            </a:r>
            <a:endParaRPr sz="2000" b="1" dirty="0">
              <a:solidFill>
                <a:schemeClr val="bg1"/>
              </a:solidFill>
              <a:latin typeface="Monserrat"/>
              <a:ea typeface="Poppins SemiBold"/>
              <a:cs typeface="Poppins SemiBold"/>
              <a:sym typeface="Poppins SemiBold"/>
            </a:endParaRPr>
          </a:p>
        </p:txBody>
      </p:sp>
      <p:grpSp>
        <p:nvGrpSpPr>
          <p:cNvPr id="14" name="Google Shape;395;p22">
            <a:extLst>
              <a:ext uri="{FF2B5EF4-FFF2-40B4-BE49-F238E27FC236}">
                <a16:creationId xmlns:a16="http://schemas.microsoft.com/office/drawing/2014/main" id="{979E043C-1AB1-DE08-612E-7655BA3EE887}"/>
              </a:ext>
            </a:extLst>
          </p:cNvPr>
          <p:cNvGrpSpPr/>
          <p:nvPr/>
        </p:nvGrpSpPr>
        <p:grpSpPr>
          <a:xfrm>
            <a:off x="2231631" y="3472021"/>
            <a:ext cx="5133494" cy="1708670"/>
            <a:chOff x="1334155" y="3429000"/>
            <a:chExt cx="2391034" cy="873939"/>
          </a:xfrm>
        </p:grpSpPr>
        <p:cxnSp>
          <p:nvCxnSpPr>
            <p:cNvPr id="15" name="Google Shape;398;p22">
              <a:extLst>
                <a:ext uri="{FF2B5EF4-FFF2-40B4-BE49-F238E27FC236}">
                  <a16:creationId xmlns:a16="http://schemas.microsoft.com/office/drawing/2014/main" id="{F0D98E0F-9896-56E3-1F56-AD50191C5F0B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6" name="Google Shape;400;p22">
              <a:extLst>
                <a:ext uri="{FF2B5EF4-FFF2-40B4-BE49-F238E27FC236}">
                  <a16:creationId xmlns:a16="http://schemas.microsoft.com/office/drawing/2014/main" id="{ADA626C0-3977-2787-2562-B69EAF4764FD}"/>
                </a:ext>
              </a:extLst>
            </p:cNvPr>
            <p:cNvSpPr/>
            <p:nvPr/>
          </p:nvSpPr>
          <p:spPr>
            <a:xfrm>
              <a:off x="1334155" y="4016289"/>
              <a:ext cx="1058988" cy="28665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Anpassungsfähig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cxnSp>
        <p:nvCxnSpPr>
          <p:cNvPr id="18" name="Google Shape;398;p22">
            <a:extLst>
              <a:ext uri="{FF2B5EF4-FFF2-40B4-BE49-F238E27FC236}">
                <a16:creationId xmlns:a16="http://schemas.microsoft.com/office/drawing/2014/main" id="{927BCA00-4429-9FAA-A2FD-867FD11228B8}"/>
              </a:ext>
            </a:extLst>
          </p:cNvPr>
          <p:cNvCxnSpPr>
            <a:cxnSpLocks/>
          </p:cNvCxnSpPr>
          <p:nvPr/>
        </p:nvCxnSpPr>
        <p:spPr>
          <a:xfrm>
            <a:off x="5244771" y="4620251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20" name="Google Shape;395;p22">
            <a:extLst>
              <a:ext uri="{FF2B5EF4-FFF2-40B4-BE49-F238E27FC236}">
                <a16:creationId xmlns:a16="http://schemas.microsoft.com/office/drawing/2014/main" id="{0C508E45-31EA-31FE-980C-CF23C7AC947A}"/>
              </a:ext>
            </a:extLst>
          </p:cNvPr>
          <p:cNvGrpSpPr/>
          <p:nvPr/>
        </p:nvGrpSpPr>
        <p:grpSpPr>
          <a:xfrm>
            <a:off x="2231631" y="4522740"/>
            <a:ext cx="5133494" cy="1708670"/>
            <a:chOff x="1334155" y="3429000"/>
            <a:chExt cx="2391034" cy="873939"/>
          </a:xfrm>
        </p:grpSpPr>
        <p:cxnSp>
          <p:nvCxnSpPr>
            <p:cNvPr id="21" name="Google Shape;398;p22">
              <a:extLst>
                <a:ext uri="{FF2B5EF4-FFF2-40B4-BE49-F238E27FC236}">
                  <a16:creationId xmlns:a16="http://schemas.microsoft.com/office/drawing/2014/main" id="{8A7BE247-C9B4-0681-7775-E6082D573DE6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2" name="Google Shape;400;p22">
              <a:extLst>
                <a:ext uri="{FF2B5EF4-FFF2-40B4-BE49-F238E27FC236}">
                  <a16:creationId xmlns:a16="http://schemas.microsoft.com/office/drawing/2014/main" id="{E12774C2-1F9A-B52C-DD52-77ACB4F3E2AF}"/>
                </a:ext>
              </a:extLst>
            </p:cNvPr>
            <p:cNvSpPr/>
            <p:nvPr/>
          </p:nvSpPr>
          <p:spPr>
            <a:xfrm>
              <a:off x="1334155" y="4016289"/>
              <a:ext cx="1058988" cy="28665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Hohe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Qualität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00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900"/>
                            </p:stCondLst>
                            <p:childTnLst>
                              <p:par>
                                <p:cTn id="18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700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2600"/>
                            </p:stCondLst>
                            <p:childTnLst>
                              <p:par>
                                <p:cTn id="22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700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2" name="Google Shape;262;p14"/>
          <p:cNvSpPr txBox="1"/>
          <p:nvPr/>
        </p:nvSpPr>
        <p:spPr>
          <a:xfrm>
            <a:off x="661201" y="1560704"/>
            <a:ext cx="444751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5400" b="1" dirty="0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Einsatzgebiete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sp>
        <p:nvSpPr>
          <p:cNvPr id="263" name="Google Shape;263;p14"/>
          <p:cNvSpPr txBox="1"/>
          <p:nvPr/>
        </p:nvSpPr>
        <p:spPr>
          <a:xfrm>
            <a:off x="775955" y="2225501"/>
            <a:ext cx="338821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R="0" lvl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</a:pPr>
            <a:endParaRPr lang="en-US" sz="2400" dirty="0">
              <a:solidFill>
                <a:srgbClr val="00B0F0"/>
              </a:solidFill>
              <a:latin typeface="Monserrat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Softwareentwicklung</a:t>
            </a:r>
            <a:endParaRPr lang="en-US" sz="2400" dirty="0">
              <a:solidFill>
                <a:srgbClr val="00B0F0"/>
              </a:solidFill>
              <a:latin typeface="Monserrat"/>
              <a:ea typeface="Poppins"/>
              <a:cs typeface="Poppins"/>
              <a:sym typeface="Poppins"/>
            </a:endParaRPr>
          </a:p>
        </p:txBody>
      </p:sp>
      <p:sp>
        <p:nvSpPr>
          <p:cNvPr id="264" name="Google Shape;264;p14">
            <a:hlinkClick r:id="rId3" action="ppaction://hlinksldjump"/>
          </p:cNvPr>
          <p:cNvSpPr/>
          <p:nvPr/>
        </p:nvSpPr>
        <p:spPr>
          <a:xfrm>
            <a:off x="680397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Play</a:t>
            </a:r>
            <a:endParaRPr sz="1400" dirty="0">
              <a:solidFill>
                <a:srgbClr val="00B0F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5" name="Google Shape;265;p14">
            <a:hlinkClick r:id="" action="ppaction://hlinkshowjump?jump=previousslide"/>
          </p:cNvPr>
          <p:cNvSpPr/>
          <p:nvPr/>
        </p:nvSpPr>
        <p:spPr>
          <a:xfrm>
            <a:off x="1939631" y="4000500"/>
            <a:ext cx="399600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66" name="Google Shape;266;p14">
            <a:hlinkClick r:id="" action="ppaction://hlinkshowjump?jump=nextslide"/>
          </p:cNvPr>
          <p:cNvSpPr/>
          <p:nvPr/>
        </p:nvSpPr>
        <p:spPr>
          <a:xfrm>
            <a:off x="2431414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Next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2" name="Picture 2" descr="Storage Software Trends for 2022 | Enterprise Storage Forum">
            <a:extLst>
              <a:ext uri="{FF2B5EF4-FFF2-40B4-BE49-F238E27FC236}">
                <a16:creationId xmlns:a16="http://schemas.microsoft.com/office/drawing/2014/main" id="{F575398C-5BA1-5D1F-E751-8EF617D13D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9110" y="1376716"/>
            <a:ext cx="5208854" cy="34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p15"/>
          <p:cNvSpPr txBox="1"/>
          <p:nvPr/>
        </p:nvSpPr>
        <p:spPr>
          <a:xfrm>
            <a:off x="661201" y="1560704"/>
            <a:ext cx="458666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5400" b="1" dirty="0">
                <a:solidFill>
                  <a:srgbClr val="002060"/>
                </a:solidFill>
                <a:latin typeface="Monserrat"/>
                <a:ea typeface="Poppins SemiBold"/>
                <a:cs typeface="Poppins SemiBold"/>
                <a:sym typeface="Poppins SemiBold"/>
              </a:rPr>
              <a:t>Vorgangsweise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sp>
        <p:nvSpPr>
          <p:cNvPr id="273" name="Google Shape;273;p15">
            <a:hlinkClick r:id="rId3" action="ppaction://hlinksldjump"/>
          </p:cNvPr>
          <p:cNvSpPr/>
          <p:nvPr/>
        </p:nvSpPr>
        <p:spPr>
          <a:xfrm>
            <a:off x="680397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Play</a:t>
            </a:r>
            <a:endParaRPr sz="1400" dirty="0">
              <a:solidFill>
                <a:srgbClr val="00B0F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4" name="Google Shape;274;p15">
            <a:hlinkClick r:id="" action="ppaction://hlinkshowjump?jump=previousslide"/>
          </p:cNvPr>
          <p:cNvSpPr/>
          <p:nvPr/>
        </p:nvSpPr>
        <p:spPr>
          <a:xfrm>
            <a:off x="1939631" y="4000500"/>
            <a:ext cx="399600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75" name="Google Shape;275;p15">
            <a:hlinkClick r:id="" action="ppaction://hlinkshowjump?jump=nextslide"/>
          </p:cNvPr>
          <p:cNvSpPr/>
          <p:nvPr/>
        </p:nvSpPr>
        <p:spPr>
          <a:xfrm>
            <a:off x="2431414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Next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Google Shape;263;p14">
            <a:extLst>
              <a:ext uri="{FF2B5EF4-FFF2-40B4-BE49-F238E27FC236}">
                <a16:creationId xmlns:a16="http://schemas.microsoft.com/office/drawing/2014/main" id="{AC2106BB-C405-FC16-2532-01214D0D0DCF}"/>
              </a:ext>
            </a:extLst>
          </p:cNvPr>
          <p:cNvSpPr txBox="1"/>
          <p:nvPr/>
        </p:nvSpPr>
        <p:spPr>
          <a:xfrm>
            <a:off x="737306" y="2479488"/>
            <a:ext cx="3388215" cy="110799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Zeiteinheiten</a:t>
            </a:r>
            <a:endParaRPr lang="en-US" sz="2400" dirty="0">
              <a:solidFill>
                <a:srgbClr val="00B0F0"/>
              </a:solidFill>
              <a:latin typeface="Monserrat"/>
              <a:ea typeface="Poppins"/>
              <a:cs typeface="Poppins"/>
              <a:sym typeface="Poppins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en-US" sz="2400" dirty="0" err="1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rPr>
              <a:t>Normen</a:t>
            </a:r>
            <a:endParaRPr lang="en-US" sz="2400" dirty="0">
              <a:solidFill>
                <a:srgbClr val="00B0F0"/>
              </a:solidFill>
              <a:latin typeface="Monserrat"/>
              <a:ea typeface="Poppins"/>
              <a:cs typeface="Poppins"/>
              <a:sym typeface="Poppins"/>
            </a:endParaRPr>
          </a:p>
        </p:txBody>
      </p:sp>
      <p:pic>
        <p:nvPicPr>
          <p:cNvPr id="5122" name="Picture 2" descr="Checklist To-Do List Tasks - Free vector graphic on Pixabay">
            <a:extLst>
              <a:ext uri="{FF2B5EF4-FFF2-40B4-BE49-F238E27FC236}">
                <a16:creationId xmlns:a16="http://schemas.microsoft.com/office/drawing/2014/main" id="{69188A19-1460-DB97-0DA9-A8CBA7F502C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58428" y="1073426"/>
            <a:ext cx="5185924" cy="37072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16"/>
          <p:cNvSpPr txBox="1"/>
          <p:nvPr/>
        </p:nvSpPr>
        <p:spPr>
          <a:xfrm>
            <a:off x="661202" y="1560704"/>
            <a:ext cx="3662320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5400" b="1" dirty="0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Prinzipien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sp>
        <p:nvSpPr>
          <p:cNvPr id="282" name="Google Shape;282;p16">
            <a:hlinkClick r:id="rId3" action="ppaction://hlinksldjump"/>
          </p:cNvPr>
          <p:cNvSpPr/>
          <p:nvPr/>
        </p:nvSpPr>
        <p:spPr>
          <a:xfrm>
            <a:off x="680397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Play</a:t>
            </a:r>
            <a:endParaRPr sz="1400" dirty="0">
              <a:solidFill>
                <a:srgbClr val="00B0F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3" name="Google Shape;283;p16">
            <a:hlinkClick r:id="" action="ppaction://hlinkshowjump?jump=previousslide"/>
          </p:cNvPr>
          <p:cNvSpPr/>
          <p:nvPr/>
        </p:nvSpPr>
        <p:spPr>
          <a:xfrm>
            <a:off x="1939631" y="4000500"/>
            <a:ext cx="399600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84" name="Google Shape;284;p16">
            <a:hlinkClick r:id="" action="ppaction://hlinkshowjump?jump=nextslide"/>
          </p:cNvPr>
          <p:cNvSpPr/>
          <p:nvPr/>
        </p:nvSpPr>
        <p:spPr>
          <a:xfrm>
            <a:off x="2431414" y="4000500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Next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" name="Google Shape;256;p13">
            <a:extLst>
              <a:ext uri="{FF2B5EF4-FFF2-40B4-BE49-F238E27FC236}">
                <a16:creationId xmlns:a16="http://schemas.microsoft.com/office/drawing/2014/main" id="{E0C8A2D1-9BD9-85F2-9E1C-DCF3CA3944CB}"/>
              </a:ext>
            </a:extLst>
          </p:cNvPr>
          <p:cNvSpPr txBox="1"/>
          <p:nvPr/>
        </p:nvSpPr>
        <p:spPr>
          <a:xfrm>
            <a:off x="724471" y="2434223"/>
            <a:ext cx="5410055" cy="166199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rgbClr val="00B0F0"/>
                </a:solidFill>
                <a:latin typeface="Monserrat"/>
              </a:rPr>
              <a:t>Techniken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de-AT" sz="2400" dirty="0">
                <a:solidFill>
                  <a:srgbClr val="00B0F0"/>
                </a:solidFill>
                <a:latin typeface="Monserrat"/>
              </a:rPr>
              <a:t>Werte</a:t>
            </a: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Char char="•"/>
            </a:pPr>
            <a:endParaRPr lang="de-AT" sz="2400" dirty="0">
              <a:solidFill>
                <a:srgbClr val="00B0F0"/>
              </a:solidFill>
              <a:latin typeface="Monserrat"/>
            </a:endParaRPr>
          </a:p>
        </p:txBody>
      </p:sp>
      <p:pic>
        <p:nvPicPr>
          <p:cNvPr id="2052" name="Picture 4" descr="Text dokument - Kostenlose schnittstelle Icons">
            <a:extLst>
              <a:ext uri="{FF2B5EF4-FFF2-40B4-BE49-F238E27FC236}">
                <a16:creationId xmlns:a16="http://schemas.microsoft.com/office/drawing/2014/main" id="{BA11B77E-2A12-64F8-5579-30760CC110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4078" y="1704703"/>
            <a:ext cx="1961322" cy="19613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1"/>
        </a:solidFill>
        <a:effectLst/>
      </p:bgPr>
    </p:bg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17"/>
          <p:cNvSpPr txBox="1"/>
          <p:nvPr/>
        </p:nvSpPr>
        <p:spPr>
          <a:xfrm>
            <a:off x="680397" y="2007965"/>
            <a:ext cx="399031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e-AT" sz="5400" b="1" dirty="0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Vor-Nachteile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sp>
        <p:nvSpPr>
          <p:cNvPr id="291" name="Google Shape;291;p17">
            <a:hlinkClick r:id="rId3" action="ppaction://hlinksldjump"/>
          </p:cNvPr>
          <p:cNvSpPr/>
          <p:nvPr/>
        </p:nvSpPr>
        <p:spPr>
          <a:xfrm>
            <a:off x="680397" y="3632752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/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B0F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&gt; Play</a:t>
            </a:r>
            <a:endParaRPr sz="1400" dirty="0">
              <a:solidFill>
                <a:srgbClr val="00B0F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sp>
        <p:nvSpPr>
          <p:cNvPr id="292" name="Google Shape;292;p17">
            <a:hlinkClick r:id="" action="ppaction://hlinkshowjump?jump=previousslide"/>
          </p:cNvPr>
          <p:cNvSpPr/>
          <p:nvPr/>
        </p:nvSpPr>
        <p:spPr>
          <a:xfrm>
            <a:off x="1939630" y="3632752"/>
            <a:ext cx="1167051" cy="401096"/>
          </a:xfrm>
          <a:prstGeom prst="roundRect">
            <a:avLst>
              <a:gd name="adj" fmla="val 11744"/>
            </a:avLst>
          </a:prstGeom>
          <a:solidFill>
            <a:schemeClr val="lt1">
              <a:alpha val="24705"/>
            </a:schemeClr>
          </a:solidFill>
          <a:ln>
            <a:noFill/>
          </a:ln>
          <a:effectLst>
            <a:outerShdw blurRad="127000" dist="38100" dir="5400000" algn="t" rotWithShape="0">
              <a:srgbClr val="000000">
                <a:alpha val="49803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dirty="0">
                <a:solidFill>
                  <a:srgbClr val="002060"/>
                </a:solidFill>
                <a:latin typeface="Poppins SemiBold"/>
                <a:ea typeface="Poppins SemiBold"/>
                <a:cs typeface="Poppins SemiBold"/>
                <a:sym typeface="Poppins SemiBold"/>
              </a:rPr>
              <a:t>&lt; Previous</a:t>
            </a:r>
            <a:endParaRPr sz="1400" dirty="0">
              <a:solidFill>
                <a:srgbClr val="002060"/>
              </a:solidFill>
              <a:latin typeface="Poppins SemiBold"/>
              <a:ea typeface="Poppins SemiBold"/>
              <a:cs typeface="Poppins SemiBold"/>
              <a:sym typeface="Poppins SemiBold"/>
            </a:endParaRPr>
          </a:p>
        </p:txBody>
      </p:sp>
      <p:pic>
        <p:nvPicPr>
          <p:cNvPr id="6146" name="Picture 2" descr="Balance Justice Right - Free vector graphic on Pixabay">
            <a:extLst>
              <a:ext uri="{FF2B5EF4-FFF2-40B4-BE49-F238E27FC236}">
                <a16:creationId xmlns:a16="http://schemas.microsoft.com/office/drawing/2014/main" id="{DC327DEB-0BBD-F128-57F9-638FAFAD09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330" y="1766794"/>
            <a:ext cx="3140416" cy="263480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1" name="Google Shape;301;p18"/>
          <p:cNvGrpSpPr/>
          <p:nvPr/>
        </p:nvGrpSpPr>
        <p:grpSpPr>
          <a:xfrm>
            <a:off x="1461052" y="1269578"/>
            <a:ext cx="5460445" cy="4873110"/>
            <a:chOff x="2737589" y="1474206"/>
            <a:chExt cx="4350551" cy="4873110"/>
          </a:xfrm>
        </p:grpSpPr>
        <p:sp>
          <p:nvSpPr>
            <p:cNvPr id="302" name="Google Shape;302;p18"/>
            <p:cNvSpPr txBox="1"/>
            <p:nvPr/>
          </p:nvSpPr>
          <p:spPr>
            <a:xfrm>
              <a:off x="2737589" y="1848937"/>
              <a:ext cx="4350551" cy="664797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5400" b="1" dirty="0" err="1">
                  <a:solidFill>
                    <a:srgbClr val="002060"/>
                  </a:solidFill>
                  <a:latin typeface="Monserrat"/>
                  <a:cs typeface="Poppins SemiBold"/>
                  <a:sym typeface="Poppins SemiBold"/>
                </a:rPr>
                <a:t>Wozu</a:t>
              </a:r>
              <a:r>
                <a:rPr lang="en-US" sz="5400" b="1" dirty="0">
                  <a:solidFill>
                    <a:srgbClr val="002060"/>
                  </a:solidFill>
                  <a:latin typeface="Monserrat"/>
                  <a:cs typeface="Poppins SemiBold"/>
                  <a:sym typeface="Poppins SemiBold"/>
                </a:rPr>
                <a:t> ?</a:t>
              </a:r>
              <a:endParaRPr b="1" dirty="0">
                <a:solidFill>
                  <a:srgbClr val="002060"/>
                </a:solidFill>
                <a:latin typeface="Monserrat"/>
              </a:endParaRPr>
            </a:p>
          </p:txBody>
        </p:sp>
        <p:sp>
          <p:nvSpPr>
            <p:cNvPr id="303" name="Google Shape;303;p18"/>
            <p:cNvSpPr txBox="1"/>
            <p:nvPr/>
          </p:nvSpPr>
          <p:spPr>
            <a:xfrm>
              <a:off x="2789470" y="2869295"/>
              <a:ext cx="3640964" cy="2215991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00B0F0"/>
                  </a:solidFill>
                  <a:latin typeface="Monserrat"/>
                  <a:ea typeface="Poppins"/>
                  <a:cs typeface="Poppins"/>
                  <a:sym typeface="Poppins"/>
                </a:rPr>
                <a:t>Hohe</a:t>
              </a:r>
              <a:r>
                <a:rPr lang="en-US" sz="2400" dirty="0">
                  <a:solidFill>
                    <a:srgbClr val="00B0F0"/>
                  </a:solidFill>
                  <a:latin typeface="Monserrat"/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Monserrat"/>
                  <a:ea typeface="Poppins"/>
                  <a:cs typeface="Poppins"/>
                  <a:sym typeface="Poppins"/>
                </a:rPr>
                <a:t>Qualität</a:t>
              </a:r>
              <a:r>
                <a:rPr lang="en-US" sz="2400" dirty="0">
                  <a:solidFill>
                    <a:srgbClr val="00B0F0"/>
                  </a:solidFill>
                  <a:latin typeface="Monserrat"/>
                  <a:ea typeface="Poppins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Monserrat"/>
                  <a:ea typeface="Poppins"/>
                  <a:cs typeface="Poppins"/>
                  <a:sym typeface="Poppins"/>
                </a:rPr>
                <a:t>liefern</a:t>
              </a:r>
              <a:endParaRPr lang="en-US" sz="2400" dirty="0">
                <a:solidFill>
                  <a:srgbClr val="00B0F0"/>
                </a:solidFill>
                <a:latin typeface="Monserrat"/>
                <a:ea typeface="Poppins"/>
                <a:cs typeface="Poppins"/>
                <a:sym typeface="Poppins"/>
              </a:endParaRP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Viel</a:t>
              </a:r>
              <a:r>
                <a:rPr lang="en-US" sz="2400" dirty="0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Kommunikation</a:t>
              </a:r>
              <a:r>
                <a:rPr lang="en-US" sz="2400" dirty="0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 intern</a:t>
              </a:r>
            </a:p>
            <a:p>
              <a:pPr marL="342900" marR="0" lvl="0" indent="-342900" algn="l" rtl="0">
                <a:lnSpc>
                  <a:spcPct val="150000"/>
                </a:lnSpc>
                <a:spcBef>
                  <a:spcPts val="0"/>
                </a:spcBef>
                <a:spcAft>
                  <a:spcPts val="0"/>
                </a:spcAft>
                <a:buFont typeface="Arial" panose="020B0604020202020204" pitchFamily="34" charset="0"/>
                <a:buChar char="•"/>
              </a:pPr>
              <a:r>
                <a:rPr lang="en-US" sz="2400" dirty="0" err="1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Enge</a:t>
              </a:r>
              <a:r>
                <a:rPr lang="en-US" sz="2400" dirty="0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Zusammenarbeit</a:t>
              </a:r>
              <a:r>
                <a:rPr lang="en-US" sz="2400" dirty="0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 </a:t>
              </a:r>
              <a:r>
                <a:rPr lang="en-US" sz="2400" dirty="0" err="1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zwischen</a:t>
              </a:r>
              <a:r>
                <a:rPr lang="en-US" sz="2400" dirty="0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 Kunde und </a:t>
              </a:r>
              <a:r>
                <a:rPr lang="en-US" sz="2400" dirty="0" err="1">
                  <a:solidFill>
                    <a:srgbClr val="00B0F0"/>
                  </a:solidFill>
                  <a:latin typeface="Monserrat"/>
                  <a:cs typeface="Poppins"/>
                  <a:sym typeface="Poppins"/>
                </a:rPr>
                <a:t>Auftragnnehmer</a:t>
              </a:r>
              <a:endParaRPr lang="en-US" sz="2400" dirty="0">
                <a:solidFill>
                  <a:srgbClr val="00B0F0"/>
                </a:solidFill>
                <a:latin typeface="Monserrat"/>
                <a:cs typeface="Poppins"/>
                <a:sym typeface="Poppins"/>
              </a:endParaRPr>
            </a:p>
          </p:txBody>
        </p:sp>
        <p:sp>
          <p:nvSpPr>
            <p:cNvPr id="304" name="Google Shape;304;p18"/>
            <p:cNvSpPr/>
            <p:nvPr/>
          </p:nvSpPr>
          <p:spPr>
            <a:xfrm>
              <a:off x="2737589" y="5682519"/>
              <a:ext cx="2043754" cy="664797"/>
            </a:xfrm>
            <a:prstGeom prst="roundRect">
              <a:avLst>
                <a:gd name="adj" fmla="val 24231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lt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Next</a:t>
              </a:r>
              <a:endParaRPr sz="2000" b="1" dirty="0">
                <a:solidFill>
                  <a:schemeClr val="lt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  <p:sp>
          <p:nvSpPr>
            <p:cNvPr id="305" name="Google Shape;305;p18"/>
            <p:cNvSpPr txBox="1"/>
            <p:nvPr/>
          </p:nvSpPr>
          <p:spPr>
            <a:xfrm>
              <a:off x="2784559" y="1474206"/>
              <a:ext cx="881652" cy="179536"/>
            </a:xfrm>
            <a:prstGeom prst="rect">
              <a:avLst/>
            </a:prstGeom>
            <a:noFill/>
            <a:ln>
              <a:noFill/>
            </a:ln>
          </p:spPr>
          <p:txBody>
            <a:bodyPr spcFirstLastPara="1" wrap="square" lIns="0" tIns="0" rIns="0" bIns="0" anchor="t" anchorCtr="0">
              <a:spAutoFit/>
            </a:bodyPr>
            <a:lstStyle/>
            <a:p>
              <a:pPr marL="0" marR="0" lvl="0" indent="0" algn="l" rtl="0">
                <a:lnSpc>
                  <a:spcPct val="80000"/>
                </a:lnSpc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1400">
                  <a:solidFill>
                    <a:schemeClr val="lt1"/>
                  </a:solidFill>
                  <a:latin typeface="Poppins"/>
                  <a:ea typeface="Poppins"/>
                  <a:cs typeface="Poppins"/>
                  <a:sym typeface="Poppins"/>
                </a:rPr>
                <a:t>Awesome</a:t>
              </a:r>
              <a:endParaRPr/>
            </a:p>
          </p:txBody>
        </p:sp>
      </p:grpSp>
      <p:pic>
        <p:nvPicPr>
          <p:cNvPr id="10242" name="Picture 2" descr="Group Together Teamwork - Free vector graphic on Pixabay">
            <a:extLst>
              <a:ext uri="{FF2B5EF4-FFF2-40B4-BE49-F238E27FC236}">
                <a16:creationId xmlns:a16="http://schemas.microsoft.com/office/drawing/2014/main" id="{4EE3CF7D-7B8F-5010-E688-6B0DE2FD07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1497" y="2145672"/>
            <a:ext cx="4299268" cy="21597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/>
                                        <p:tgtEl>
                                          <p:spTgt spid="3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1"/>
          <p:cNvSpPr txBox="1"/>
          <p:nvPr/>
        </p:nvSpPr>
        <p:spPr>
          <a:xfrm>
            <a:off x="3917572" y="392266"/>
            <a:ext cx="4384403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Einsatzgebiete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cxnSp>
        <p:nvCxnSpPr>
          <p:cNvPr id="16" name="Google Shape;398;p22">
            <a:extLst>
              <a:ext uri="{FF2B5EF4-FFF2-40B4-BE49-F238E27FC236}">
                <a16:creationId xmlns:a16="http://schemas.microsoft.com/office/drawing/2014/main" id="{BDE35098-26F8-D74F-CC9B-89A7C7D69748}"/>
              </a:ext>
            </a:extLst>
          </p:cNvPr>
          <p:cNvCxnSpPr>
            <a:cxnSpLocks/>
          </p:cNvCxnSpPr>
          <p:nvPr/>
        </p:nvCxnSpPr>
        <p:spPr>
          <a:xfrm>
            <a:off x="4921653" y="4424663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8" name="Google Shape;395;p22">
            <a:extLst>
              <a:ext uri="{FF2B5EF4-FFF2-40B4-BE49-F238E27FC236}">
                <a16:creationId xmlns:a16="http://schemas.microsoft.com/office/drawing/2014/main" id="{7ACA128D-1ADB-7EAA-C50B-1C6053E8C364}"/>
              </a:ext>
            </a:extLst>
          </p:cNvPr>
          <p:cNvGrpSpPr/>
          <p:nvPr/>
        </p:nvGrpSpPr>
        <p:grpSpPr>
          <a:xfrm>
            <a:off x="4997013" y="4345150"/>
            <a:ext cx="5133494" cy="1708672"/>
            <a:chOff x="1334155" y="3429000"/>
            <a:chExt cx="2391034" cy="873940"/>
          </a:xfrm>
        </p:grpSpPr>
        <p:cxnSp>
          <p:nvCxnSpPr>
            <p:cNvPr id="19" name="Google Shape;398;p22">
              <a:extLst>
                <a:ext uri="{FF2B5EF4-FFF2-40B4-BE49-F238E27FC236}">
                  <a16:creationId xmlns:a16="http://schemas.microsoft.com/office/drawing/2014/main" id="{016DFF9B-6733-57B6-D114-FD0A8705AEB1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20" name="Google Shape;400;p22">
              <a:extLst>
                <a:ext uri="{FF2B5EF4-FFF2-40B4-BE49-F238E27FC236}">
                  <a16:creationId xmlns:a16="http://schemas.microsoft.com/office/drawing/2014/main" id="{C240604A-670F-08EC-8AC3-D2463DF90CC3}"/>
                </a:ext>
              </a:extLst>
            </p:cNvPr>
            <p:cNvSpPr/>
            <p:nvPr/>
          </p:nvSpPr>
          <p:spPr>
            <a:xfrm>
              <a:off x="1334155" y="4016290"/>
              <a:ext cx="1129913" cy="286650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Software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pic>
        <p:nvPicPr>
          <p:cNvPr id="3074" name="Picture 2" descr="Storage Software Trends for 2022 | Enterprise Storage Forum">
            <a:extLst>
              <a:ext uri="{FF2B5EF4-FFF2-40B4-BE49-F238E27FC236}">
                <a16:creationId xmlns:a16="http://schemas.microsoft.com/office/drawing/2014/main" id="{A5154022-BA6B-9DEF-AB0B-8267EE52C5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5346" y="1578695"/>
            <a:ext cx="5208854" cy="347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Google Shape;391;p22">
            <a:extLst>
              <a:ext uri="{FF2B5EF4-FFF2-40B4-BE49-F238E27FC236}">
                <a16:creationId xmlns:a16="http://schemas.microsoft.com/office/drawing/2014/main" id="{640962D8-D406-9FCA-F4E2-E4839DA7FA15}"/>
              </a:ext>
            </a:extLst>
          </p:cNvPr>
          <p:cNvSpPr txBox="1"/>
          <p:nvPr/>
        </p:nvSpPr>
        <p:spPr>
          <a:xfrm>
            <a:off x="3997241" y="410610"/>
            <a:ext cx="4500841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 err="1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Vorgangsweise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grpSp>
        <p:nvGrpSpPr>
          <p:cNvPr id="3" name="Google Shape;395;p22">
            <a:extLst>
              <a:ext uri="{FF2B5EF4-FFF2-40B4-BE49-F238E27FC236}">
                <a16:creationId xmlns:a16="http://schemas.microsoft.com/office/drawing/2014/main" id="{C14E8D98-86D7-2F22-E22A-3EC2151F9E27}"/>
              </a:ext>
            </a:extLst>
          </p:cNvPr>
          <p:cNvGrpSpPr/>
          <p:nvPr/>
        </p:nvGrpSpPr>
        <p:grpSpPr>
          <a:xfrm>
            <a:off x="1705713" y="4223419"/>
            <a:ext cx="5242824" cy="1926866"/>
            <a:chOff x="1283232" y="3429000"/>
            <a:chExt cx="2441957" cy="985540"/>
          </a:xfrm>
        </p:grpSpPr>
        <p:cxnSp>
          <p:nvCxnSpPr>
            <p:cNvPr id="4" name="Google Shape;398;p22">
              <a:extLst>
                <a:ext uri="{FF2B5EF4-FFF2-40B4-BE49-F238E27FC236}">
                  <a16:creationId xmlns:a16="http://schemas.microsoft.com/office/drawing/2014/main" id="{780055D2-A1EE-7112-E928-A7AE311A2838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5" name="Google Shape;400;p22">
              <a:extLst>
                <a:ext uri="{FF2B5EF4-FFF2-40B4-BE49-F238E27FC236}">
                  <a16:creationId xmlns:a16="http://schemas.microsoft.com/office/drawing/2014/main" id="{61E86C60-4342-B0E0-881A-0F514D3FE199}"/>
                </a:ext>
              </a:extLst>
            </p:cNvPr>
            <p:cNvSpPr/>
            <p:nvPr/>
          </p:nvSpPr>
          <p:spPr>
            <a:xfrm>
              <a:off x="1283232" y="4051872"/>
              <a:ext cx="1209004" cy="3626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Normen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definieren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cxnSp>
        <p:nvCxnSpPr>
          <p:cNvPr id="8" name="Google Shape;398;p22">
            <a:extLst>
              <a:ext uri="{FF2B5EF4-FFF2-40B4-BE49-F238E27FC236}">
                <a16:creationId xmlns:a16="http://schemas.microsoft.com/office/drawing/2014/main" id="{02725553-F471-95D8-5D27-87EB63D9F1AC}"/>
              </a:ext>
            </a:extLst>
          </p:cNvPr>
          <p:cNvCxnSpPr>
            <a:cxnSpLocks/>
          </p:cNvCxnSpPr>
          <p:nvPr/>
        </p:nvCxnSpPr>
        <p:spPr>
          <a:xfrm>
            <a:off x="8521167" y="4223419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cxnSp>
        <p:nvCxnSpPr>
          <p:cNvPr id="10" name="Google Shape;398;p22">
            <a:extLst>
              <a:ext uri="{FF2B5EF4-FFF2-40B4-BE49-F238E27FC236}">
                <a16:creationId xmlns:a16="http://schemas.microsoft.com/office/drawing/2014/main" id="{C9B9EF84-338E-9DF4-C01D-EA74674E0065}"/>
              </a:ext>
            </a:extLst>
          </p:cNvPr>
          <p:cNvCxnSpPr>
            <a:cxnSpLocks/>
          </p:cNvCxnSpPr>
          <p:nvPr/>
        </p:nvCxnSpPr>
        <p:spPr>
          <a:xfrm>
            <a:off x="11857365" y="4167950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grpSp>
        <p:nvGrpSpPr>
          <p:cNvPr id="13" name="Google Shape;395;p22">
            <a:extLst>
              <a:ext uri="{FF2B5EF4-FFF2-40B4-BE49-F238E27FC236}">
                <a16:creationId xmlns:a16="http://schemas.microsoft.com/office/drawing/2014/main" id="{5026AFFD-0289-98C1-FE0E-85A2C6BB3C00}"/>
              </a:ext>
            </a:extLst>
          </p:cNvPr>
          <p:cNvGrpSpPr/>
          <p:nvPr/>
        </p:nvGrpSpPr>
        <p:grpSpPr>
          <a:xfrm>
            <a:off x="7276622" y="4223419"/>
            <a:ext cx="5242824" cy="1926866"/>
            <a:chOff x="1283232" y="3429000"/>
            <a:chExt cx="2441957" cy="985540"/>
          </a:xfrm>
        </p:grpSpPr>
        <p:cxnSp>
          <p:nvCxnSpPr>
            <p:cNvPr id="14" name="Google Shape;398;p22">
              <a:extLst>
                <a:ext uri="{FF2B5EF4-FFF2-40B4-BE49-F238E27FC236}">
                  <a16:creationId xmlns:a16="http://schemas.microsoft.com/office/drawing/2014/main" id="{3B4285F1-D911-CFC7-ABD0-4C7B32CE996C}"/>
                </a:ext>
              </a:extLst>
            </p:cNvPr>
            <p:cNvCxnSpPr>
              <a:cxnSpLocks/>
            </p:cNvCxnSpPr>
            <p:nvPr/>
          </p:nvCxnSpPr>
          <p:spPr>
            <a:xfrm>
              <a:off x="2737589" y="3429000"/>
              <a:ext cx="987600" cy="0"/>
            </a:xfrm>
            <a:prstGeom prst="straightConnector1">
              <a:avLst/>
            </a:prstGeom>
            <a:noFill/>
            <a:ln w="12700" cap="flat" cmpd="sng">
              <a:solidFill>
                <a:schemeClr val="lt1"/>
              </a:solidFill>
              <a:prstDash val="solid"/>
              <a:miter lim="800000"/>
              <a:headEnd type="none" w="sm" len="sm"/>
              <a:tailEnd type="none" w="sm" len="sm"/>
            </a:ln>
          </p:spPr>
        </p:cxnSp>
        <p:sp>
          <p:nvSpPr>
            <p:cNvPr id="15" name="Google Shape;400;p22">
              <a:extLst>
                <a:ext uri="{FF2B5EF4-FFF2-40B4-BE49-F238E27FC236}">
                  <a16:creationId xmlns:a16="http://schemas.microsoft.com/office/drawing/2014/main" id="{D100120E-DAD1-EC86-2A8E-F9AABF2257D2}"/>
                </a:ext>
              </a:extLst>
            </p:cNvPr>
            <p:cNvSpPr/>
            <p:nvPr/>
          </p:nvSpPr>
          <p:spPr>
            <a:xfrm>
              <a:off x="1283232" y="4051872"/>
              <a:ext cx="1209004" cy="362668"/>
            </a:xfrm>
            <a:prstGeom prst="roundRect">
              <a:avLst>
                <a:gd name="adj" fmla="val 16667"/>
              </a:avLst>
            </a:prstGeom>
            <a:solidFill>
              <a:srgbClr val="00B0F0"/>
            </a:solidFill>
            <a:ln>
              <a:noFill/>
            </a:ln>
            <a:effectLst>
              <a:outerShdw blurRad="190500" dist="63500" dir="5400000" algn="t" rotWithShape="0">
                <a:srgbClr val="000000">
                  <a:alpha val="69803"/>
                </a:srgbClr>
              </a:outerShdw>
            </a:effectLst>
          </p:spPr>
          <p:txBody>
            <a:bodyPr spcFirstLastPara="1" wrap="square" lIns="0" tIns="0" rIns="0" bIns="0" anchor="ctr" anchorCtr="0">
              <a:noAutofit/>
            </a:bodyPr>
            <a:lstStyle/>
            <a:p>
              <a:pPr marL="0" marR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Zeiteinheiten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mit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 </a:t>
              </a: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Werten</a:t>
              </a:r>
              <a:r>
                <a:rPr lang="en-US" sz="2000" b="1" dirty="0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/</a:t>
              </a:r>
              <a:r>
                <a:rPr lang="en-US" sz="2000" b="1" dirty="0" err="1">
                  <a:solidFill>
                    <a:schemeClr val="bg1"/>
                  </a:solidFill>
                  <a:latin typeface="Monserrat"/>
                  <a:ea typeface="Poppins SemiBold"/>
                  <a:cs typeface="Poppins SemiBold"/>
                  <a:sym typeface="Poppins SemiBold"/>
                </a:rPr>
                <a:t>Prinzipien</a:t>
              </a:r>
              <a:endParaRPr sz="2000" b="1" dirty="0">
                <a:solidFill>
                  <a:schemeClr val="bg1"/>
                </a:solidFill>
                <a:latin typeface="Monserrat"/>
                <a:ea typeface="Poppins SemiBold"/>
                <a:cs typeface="Poppins SemiBold"/>
                <a:sym typeface="Poppins SemiBold"/>
              </a:endParaRPr>
            </a:p>
          </p:txBody>
        </p:sp>
      </p:grpSp>
      <p:cxnSp>
        <p:nvCxnSpPr>
          <p:cNvPr id="17" name="Google Shape;398;p22">
            <a:extLst>
              <a:ext uri="{FF2B5EF4-FFF2-40B4-BE49-F238E27FC236}">
                <a16:creationId xmlns:a16="http://schemas.microsoft.com/office/drawing/2014/main" id="{2D8D368C-1C6E-8AA7-120F-F94E3A228D55}"/>
              </a:ext>
            </a:extLst>
          </p:cNvPr>
          <p:cNvCxnSpPr>
            <a:cxnSpLocks/>
          </p:cNvCxnSpPr>
          <p:nvPr/>
        </p:nvCxnSpPr>
        <p:spPr>
          <a:xfrm>
            <a:off x="3839810" y="4228766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22" name="Grafik 21">
            <a:extLst>
              <a:ext uri="{FF2B5EF4-FFF2-40B4-BE49-F238E27FC236}">
                <a16:creationId xmlns:a16="http://schemas.microsoft.com/office/drawing/2014/main" id="{F9CCB4B8-0EE9-13FA-D0F0-D0CA42AF67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50479" y="1819727"/>
            <a:ext cx="2906170" cy="2906170"/>
          </a:xfrm>
          <a:prstGeom prst="rect">
            <a:avLst/>
          </a:prstGeom>
        </p:spPr>
      </p:pic>
      <p:pic>
        <p:nvPicPr>
          <p:cNvPr id="7174" name="Picture 6" descr="Icon Alarm Clock - Free vector graphic on Pixabay">
            <a:extLst>
              <a:ext uri="{FF2B5EF4-FFF2-40B4-BE49-F238E27FC236}">
                <a16:creationId xmlns:a16="http://schemas.microsoft.com/office/drawing/2014/main" id="{21D085CB-0540-4FA6-1687-BCEE2847057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4820" y="2198797"/>
            <a:ext cx="2166524" cy="246040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7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200"/>
                            </p:stCondLst>
                            <p:childTnLst>
                              <p:par>
                                <p:cTn id="14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700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1" name="Google Shape;391;p22"/>
          <p:cNvSpPr txBox="1"/>
          <p:nvPr/>
        </p:nvSpPr>
        <p:spPr>
          <a:xfrm>
            <a:off x="3452926" y="486331"/>
            <a:ext cx="5487116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5400" b="1" dirty="0">
                <a:solidFill>
                  <a:srgbClr val="002060"/>
                </a:solidFill>
                <a:latin typeface="Monserrat"/>
                <a:cs typeface="Poppins SemiBold"/>
                <a:sym typeface="Poppins SemiBold"/>
              </a:rPr>
              <a:t>Pair-Programming</a:t>
            </a:r>
            <a:endParaRPr b="1" dirty="0">
              <a:solidFill>
                <a:srgbClr val="002060"/>
              </a:solidFill>
              <a:latin typeface="Monserrat"/>
            </a:endParaRPr>
          </a:p>
        </p:txBody>
      </p:sp>
      <p:cxnSp>
        <p:nvCxnSpPr>
          <p:cNvPr id="398" name="Google Shape;398;p22"/>
          <p:cNvCxnSpPr>
            <a:cxnSpLocks/>
          </p:cNvCxnSpPr>
          <p:nvPr/>
        </p:nvCxnSpPr>
        <p:spPr>
          <a:xfrm>
            <a:off x="3654167" y="3908561"/>
            <a:ext cx="2120354" cy="0"/>
          </a:xfrm>
          <a:prstGeom prst="straightConnector1">
            <a:avLst/>
          </a:prstGeom>
          <a:noFill/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</p:cxnSp>
      <p:pic>
        <p:nvPicPr>
          <p:cNvPr id="4" name="Picture 2" descr="Two Women Looking at the Code at Laptop · Free Stock Photo">
            <a:extLst>
              <a:ext uri="{FF2B5EF4-FFF2-40B4-BE49-F238E27FC236}">
                <a16:creationId xmlns:a16="http://schemas.microsoft.com/office/drawing/2014/main" id="{F4330CE8-45F6-6EB6-720F-86BA385407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2731" y="2363645"/>
            <a:ext cx="4643190" cy="308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10" descr="Free photo business people working together for a new project">
            <a:extLst>
              <a:ext uri="{FF2B5EF4-FFF2-40B4-BE49-F238E27FC236}">
                <a16:creationId xmlns:a16="http://schemas.microsoft.com/office/drawing/2014/main" id="{B1A5F25C-3514-6CDA-CEF7-DCE813328A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0582" y="2125276"/>
            <a:ext cx="4081670" cy="35665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3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141</Words>
  <Application>Microsoft Office PowerPoint</Application>
  <PresentationFormat>Breitbild</PresentationFormat>
  <Paragraphs>48</Paragraphs>
  <Slides>11</Slides>
  <Notes>11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7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11</vt:i4>
      </vt:variant>
    </vt:vector>
  </HeadingPairs>
  <TitlesOfParts>
    <vt:vector size="19" baseType="lpstr">
      <vt:lpstr>Poppins SemiBold</vt:lpstr>
      <vt:lpstr>Zilla Slab Medium</vt:lpstr>
      <vt:lpstr>Arial</vt:lpstr>
      <vt:lpstr>Monserrat</vt:lpstr>
      <vt:lpstr>Calibri</vt:lpstr>
      <vt:lpstr>Poppins</vt:lpstr>
      <vt:lpstr>Proxima Nova</vt:lpstr>
      <vt:lpstr>Office Theme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Benedikt Szydlowski</dc:creator>
  <cp:lastModifiedBy>Benedikt Szydlowski</cp:lastModifiedBy>
  <cp:revision>45</cp:revision>
  <dcterms:modified xsi:type="dcterms:W3CDTF">2023-03-30T00:35:17Z</dcterms:modified>
</cp:coreProperties>
</file>