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5" r:id="rId9"/>
    <p:sldId id="272" r:id="rId10"/>
    <p:sldId id="271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oppins SemiBold" panose="00000700000000000000" pitchFamily="2" charset="0"/>
      <p:regular r:id="rId17"/>
      <p:bold r:id="rId18"/>
      <p:italic r:id="rId19"/>
      <p:boldItalic r:id="rId20"/>
    </p:embeddedFont>
    <p:embeddedFont>
      <p:font typeface="Zilla Slab Medium" pitchFamily="2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77" d="100"/>
          <a:sy n="77" d="100"/>
        </p:scale>
        <p:origin x="74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ticon.co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74957"/>
                </a:solidFill>
                <a:effectLst/>
                <a:latin typeface="Proxima Nova"/>
              </a:rPr>
              <a:t>"Icon made by </a:t>
            </a:r>
            <a:r>
              <a:rPr lang="en-US" b="0" i="0" u="none" strike="noStrike" dirty="0" err="1">
                <a:solidFill>
                  <a:srgbClr val="009D73"/>
                </a:solidFill>
                <a:effectLst/>
                <a:latin typeface="Proxima Nova"/>
              </a:rPr>
              <a:t>Wichai.wi</a:t>
            </a:r>
            <a:r>
              <a:rPr lang="en-US" b="0" i="0" dirty="0">
                <a:solidFill>
                  <a:srgbClr val="374957"/>
                </a:solidFill>
                <a:effectLst/>
                <a:latin typeface="Proxima Nova"/>
              </a:rPr>
              <a:t> from </a:t>
            </a:r>
            <a:r>
              <a:rPr lang="en-US" b="0" i="0" u="none" strike="noStrike" dirty="0">
                <a:solidFill>
                  <a:srgbClr val="009D73"/>
                </a:solidFill>
                <a:effectLst/>
                <a:latin typeface="Proxima Nova"/>
                <a:hlinkClick r:id="rId3"/>
              </a:rPr>
              <a:t>www.flaticon.com</a:t>
            </a:r>
            <a:r>
              <a:rPr lang="en-US" b="0" i="0" dirty="0">
                <a:solidFill>
                  <a:srgbClr val="374957"/>
                </a:solidFill>
                <a:effectLst/>
                <a:latin typeface="Proxima Nova"/>
              </a:rPr>
              <a:t>"</a:t>
            </a:r>
            <a:endParaRPr dirty="0"/>
          </a:p>
        </p:txBody>
      </p:sp>
      <p:sp>
        <p:nvSpPr>
          <p:cNvPr id="417" name="Google Shape;4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33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" Target="../slides/slide5.xml"/><Relationship Id="rId7" Type="http://schemas.openxmlformats.org/officeDocument/2006/relationships/slide" Target="../slides/slide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slide" Target="../slides/slide1.xml"/><Relationship Id="rId5" Type="http://schemas.openxmlformats.org/officeDocument/2006/relationships/slide" Target="../slides/slide4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../slides/slide2.xml"/><Relationship Id="rId1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" Target="../slides/slide3.xml"/><Relationship Id="rId7" Type="http://schemas.openxmlformats.org/officeDocument/2006/relationships/slide" Target="../slides/slide5.xml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slide" Target="../slides/slide2.xml"/><Relationship Id="rId5" Type="http://schemas.openxmlformats.org/officeDocument/2006/relationships/slide" Target="../slides/slide4.xml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slide" Target="../slides/slide1.xml"/><Relationship Id="rId1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3" Type="http://schemas.openxmlformats.org/officeDocument/2006/relationships/slide" Target="../slides/slide4.xml"/><Relationship Id="rId7" Type="http://schemas.openxmlformats.org/officeDocument/2006/relationships/slide" Target="../slides/slide2.xml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slide" Target="../slides/slide3.xml"/><Relationship Id="rId5" Type="http://schemas.openxmlformats.org/officeDocument/2006/relationships/slide" Target="../slides/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../slides/slide1.xml"/><Relationship Id="rId1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png"/><Relationship Id="rId3" Type="http://schemas.openxmlformats.org/officeDocument/2006/relationships/slide" Target="../slides/slide5.xml"/><Relationship Id="rId7" Type="http://schemas.openxmlformats.org/officeDocument/2006/relationships/slide" Target="../slides/slide1.xml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slide" Target="../slides/slide4.xml"/><Relationship Id="rId5" Type="http://schemas.openxmlformats.org/officeDocument/2006/relationships/slide" Target="../slides/slide2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../slides/slide3.xml"/><Relationship Id="rId1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" Target="../slides/slide2.xml"/><Relationship Id="rId7" Type="http://schemas.openxmlformats.org/officeDocument/2006/relationships/slide" Target="../slides/slide3.xml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slide" Target="../slides/slide5.xml"/><Relationship Id="rId5" Type="http://schemas.openxmlformats.org/officeDocument/2006/relationships/slide" Target="../slides/slide1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slide" Target="../slides/slide4.xml"/><Relationship Id="rId1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1" type="blank">
  <p:cSld name="BLANK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5A63C9B-4B62-06DF-BF0A-A6D9AC1BAA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8" name="Google Shape;28;p2"/>
          <p:cNvSpPr/>
          <p:nvPr/>
        </p:nvSpPr>
        <p:spPr>
          <a:xfrm>
            <a:off x="685945" y="4896200"/>
            <a:ext cx="1735283" cy="401096"/>
          </a:xfrm>
          <a:prstGeom prst="roundRect">
            <a:avLst>
              <a:gd name="adj" fmla="val 11744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2060"/>
                </a:solidFill>
                <a:latin typeface="Zilla Slab Medium" pitchFamily="2" charset="0"/>
                <a:ea typeface="Zilla Slab Medium" pitchFamily="2" charset="0"/>
                <a:cs typeface="Poppins SemiBold"/>
                <a:sym typeface="Poppins SemiBold"/>
              </a:rPr>
              <a:t>Inhalte</a:t>
            </a:r>
            <a:endParaRPr sz="2000" b="1" dirty="0">
              <a:solidFill>
                <a:srgbClr val="002060"/>
              </a:solidFill>
              <a:latin typeface="Zilla Slab Medium" pitchFamily="2" charset="0"/>
              <a:ea typeface="Zilla Slab Medium" pitchFamily="2" charset="0"/>
              <a:cs typeface="Poppins SemiBold"/>
              <a:sym typeface="Poppins SemiBold"/>
            </a:endParaRPr>
          </a:p>
        </p:txBody>
      </p:sp>
      <p:pic>
        <p:nvPicPr>
          <p:cNvPr id="29" name="Google Shape;29;p2">
            <a:hlinkClick r:id="rId3" action="ppaction://hlinksldjump"/>
          </p:cNvPr>
          <p:cNvPicPr preferRelativeResize="0"/>
          <p:nvPr/>
        </p:nvPicPr>
        <p:blipFill>
          <a:blip r:embed="rId4"/>
          <a:srcRect l="24" r="24"/>
          <a:stretch/>
        </p:blipFill>
        <p:spPr>
          <a:xfrm>
            <a:off x="902677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30" name="Google Shape;30;p2"/>
          <p:cNvSpPr/>
          <p:nvPr/>
        </p:nvSpPr>
        <p:spPr>
          <a:xfrm>
            <a:off x="91104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5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1" name="Google Shape;31;p2">
            <a:hlinkClick r:id="rId5" action="ppaction://hlinksldjump"/>
          </p:cNvPr>
          <p:cNvPicPr preferRelativeResize="0"/>
          <p:nvPr/>
        </p:nvPicPr>
        <p:blipFill>
          <a:blip r:embed="rId6"/>
          <a:srcRect l="24" r="24"/>
          <a:stretch/>
        </p:blipFill>
        <p:spPr>
          <a:xfrm>
            <a:off x="693889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32" name="Google Shape;32;p2"/>
          <p:cNvSpPr/>
          <p:nvPr/>
        </p:nvSpPr>
        <p:spPr>
          <a:xfrm>
            <a:off x="70276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4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3" name="Google Shape;33;p2">
            <a:hlinkClick r:id="rId7" action="ppaction://hlinksldjump"/>
          </p:cNvPr>
          <p:cNvPicPr preferRelativeResize="0"/>
          <p:nvPr/>
        </p:nvPicPr>
        <p:blipFill>
          <a:blip r:embed="rId8"/>
          <a:srcRect l="24" r="24"/>
          <a:stretch/>
        </p:blipFill>
        <p:spPr>
          <a:xfrm>
            <a:off x="485101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34" name="Google Shape;34;p2"/>
          <p:cNvSpPr/>
          <p:nvPr/>
        </p:nvSpPr>
        <p:spPr>
          <a:xfrm>
            <a:off x="49448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3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5" name="Google Shape;35;p2">
            <a:hlinkClick r:id="rId9" action="ppaction://hlinksldjump"/>
          </p:cNvPr>
          <p:cNvPicPr preferRelativeResize="0"/>
          <p:nvPr/>
        </p:nvPicPr>
        <p:blipFill>
          <a:blip r:embed="rId10"/>
          <a:srcRect l="24" r="24"/>
          <a:stretch/>
        </p:blipFill>
        <p:spPr>
          <a:xfrm>
            <a:off x="2763134" y="5333091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36" name="Google Shape;36;p2"/>
          <p:cNvSpPr/>
          <p:nvPr/>
        </p:nvSpPr>
        <p:spPr>
          <a:xfrm>
            <a:off x="2839127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2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7" name="Google Shape;37;p2">
            <a:hlinkClick r:id="rId11" action="ppaction://hlinksldjump"/>
          </p:cNvPr>
          <p:cNvPicPr preferRelativeResize="0"/>
          <p:nvPr/>
        </p:nvPicPr>
        <p:blipFill>
          <a:blip r:embed="rId12"/>
          <a:srcRect l="24" r="24"/>
          <a:stretch/>
        </p:blipFill>
        <p:spPr>
          <a:xfrm>
            <a:off x="67525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38" name="Google Shape;38;p2"/>
          <p:cNvSpPr/>
          <p:nvPr/>
        </p:nvSpPr>
        <p:spPr>
          <a:xfrm flipH="1">
            <a:off x="74254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1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B69FFC2-9347-67DE-F92E-E35E0C7047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4068" y="422902"/>
            <a:ext cx="2680747" cy="52329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2">
  <p:cSld name="Part 2">
    <p:bg>
      <p:bgPr>
        <a:solidFill>
          <a:schemeClr val="dk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847F70E-6660-72B8-88DD-359FC8CBE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2" name="Google Shape;52;p3"/>
          <p:cNvSpPr/>
          <p:nvPr/>
        </p:nvSpPr>
        <p:spPr>
          <a:xfrm>
            <a:off x="685945" y="4896200"/>
            <a:ext cx="1735283" cy="401096"/>
          </a:xfrm>
          <a:prstGeom prst="roundRect">
            <a:avLst>
              <a:gd name="adj" fmla="val 11744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2060"/>
                </a:solidFill>
                <a:latin typeface="Zilla Slab Medium" pitchFamily="2" charset="0"/>
                <a:ea typeface="Zilla Slab Medium" pitchFamily="2" charset="0"/>
                <a:cs typeface="Poppins SemiBold"/>
                <a:sym typeface="Poppins SemiBold"/>
              </a:rPr>
              <a:t>Inhalte</a:t>
            </a:r>
            <a:endParaRPr sz="2000" b="1" dirty="0">
              <a:solidFill>
                <a:srgbClr val="002060"/>
              </a:solidFill>
              <a:latin typeface="Zilla Slab Medium" pitchFamily="2" charset="0"/>
              <a:ea typeface="Zilla Slab Medium" pitchFamily="2" charset="0"/>
              <a:cs typeface="Poppins SemiBold"/>
              <a:sym typeface="Poppins SemiBold"/>
            </a:endParaRPr>
          </a:p>
        </p:txBody>
      </p:sp>
      <p:pic>
        <p:nvPicPr>
          <p:cNvPr id="53" name="Google Shape;53;p3">
            <a:hlinkClick r:id="rId3" action="ppaction://hlinksldjump"/>
          </p:cNvPr>
          <p:cNvPicPr preferRelativeResize="0"/>
          <p:nvPr/>
        </p:nvPicPr>
        <p:blipFill>
          <a:blip r:embed="rId4"/>
          <a:srcRect l="24" r="24"/>
          <a:stretch/>
        </p:blipFill>
        <p:spPr>
          <a:xfrm>
            <a:off x="485101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54" name="Google Shape;54;p3">
            <a:hlinkClick r:id="rId5" action="ppaction://hlinksldjump"/>
          </p:cNvPr>
          <p:cNvPicPr preferRelativeResize="0"/>
          <p:nvPr/>
        </p:nvPicPr>
        <p:blipFill>
          <a:blip r:embed="rId6"/>
          <a:srcRect l="24" r="24"/>
          <a:stretch/>
        </p:blipFill>
        <p:spPr>
          <a:xfrm>
            <a:off x="693889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55" name="Google Shape;55;p3">
            <a:hlinkClick r:id="rId7" action="ppaction://hlinksldjump"/>
          </p:cNvPr>
          <p:cNvPicPr preferRelativeResize="0"/>
          <p:nvPr/>
        </p:nvPicPr>
        <p:blipFill>
          <a:blip r:embed="rId8"/>
          <a:srcRect l="24" r="24"/>
          <a:stretch/>
        </p:blipFill>
        <p:spPr>
          <a:xfrm>
            <a:off x="902677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56" name="Google Shape;56;p3">
            <a:hlinkClick r:id="rId9" action="ppaction://hlinksldjump"/>
          </p:cNvPr>
          <p:cNvPicPr preferRelativeResize="0"/>
          <p:nvPr/>
        </p:nvPicPr>
        <p:blipFill>
          <a:blip r:embed="rId10"/>
          <a:srcRect l="24" r="24"/>
          <a:stretch/>
        </p:blipFill>
        <p:spPr>
          <a:xfrm>
            <a:off x="67525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57" name="Google Shape;57;p3">
            <a:hlinkClick r:id="rId11" action="ppaction://hlinksldjump"/>
          </p:cNvPr>
          <p:cNvPicPr preferRelativeResize="0"/>
          <p:nvPr/>
        </p:nvPicPr>
        <p:blipFill>
          <a:blip r:embed="rId12"/>
          <a:srcRect l="24" r="24"/>
          <a:stretch/>
        </p:blipFill>
        <p:spPr>
          <a:xfrm>
            <a:off x="2763134" y="5333091"/>
            <a:ext cx="2034078" cy="1144169"/>
          </a:xfrm>
          <a:prstGeom prst="roundRect">
            <a:avLst>
              <a:gd name="adj" fmla="val 7565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58" name="Google Shape;58;p3"/>
          <p:cNvSpPr/>
          <p:nvPr/>
        </p:nvSpPr>
        <p:spPr>
          <a:xfrm>
            <a:off x="91104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5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70276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4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49448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3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2839127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2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2" name="Google Shape;62;p3"/>
          <p:cNvSpPr>
            <a:spLocks/>
          </p:cNvSpPr>
          <p:nvPr/>
        </p:nvSpPr>
        <p:spPr>
          <a:xfrm>
            <a:off x="74254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1</a:t>
            </a:r>
            <a:endParaRPr sz="1400" dirty="0">
              <a:solidFill>
                <a:schemeClr val="bg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98357B-C845-5FF5-16BB-BBE93E395F1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4068" y="422902"/>
            <a:ext cx="2680747" cy="52329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3">
  <p:cSld name="Part 3"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DD0BC63-2033-AA03-F2D7-BF79063B8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5" name="Google Shape;75;p4"/>
          <p:cNvSpPr/>
          <p:nvPr/>
        </p:nvSpPr>
        <p:spPr>
          <a:xfrm>
            <a:off x="685945" y="4896200"/>
            <a:ext cx="1735283" cy="401096"/>
          </a:xfrm>
          <a:prstGeom prst="roundRect">
            <a:avLst>
              <a:gd name="adj" fmla="val 11744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2060"/>
                </a:solidFill>
                <a:latin typeface="Monserrat"/>
                <a:ea typeface="Zilla Slab Medium" pitchFamily="2" charset="0"/>
                <a:cs typeface="Poppins SemiBold"/>
                <a:sym typeface="Poppins SemiBold"/>
              </a:rPr>
              <a:t>Inhalte</a:t>
            </a:r>
            <a:endParaRPr sz="2000" b="1" dirty="0">
              <a:solidFill>
                <a:srgbClr val="002060"/>
              </a:solidFill>
              <a:latin typeface="Monserrat"/>
              <a:ea typeface="Zilla Slab Medium" pitchFamily="2" charset="0"/>
              <a:cs typeface="Poppins SemiBold"/>
              <a:sym typeface="Poppins SemiBold"/>
            </a:endParaRPr>
          </a:p>
        </p:txBody>
      </p:sp>
      <p:pic>
        <p:nvPicPr>
          <p:cNvPr id="76" name="Google Shape;76;p4">
            <a:hlinkClick r:id="rId3" action="ppaction://hlinksldjump"/>
          </p:cNvPr>
          <p:cNvPicPr preferRelativeResize="0"/>
          <p:nvPr/>
        </p:nvPicPr>
        <p:blipFill>
          <a:blip r:embed="rId4"/>
          <a:srcRect l="24" r="24"/>
          <a:stretch/>
        </p:blipFill>
        <p:spPr>
          <a:xfrm>
            <a:off x="693889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77" name="Google Shape;77;p4">
            <a:hlinkClick r:id="rId5" action="ppaction://hlinksldjump"/>
          </p:cNvPr>
          <p:cNvPicPr preferRelativeResize="0"/>
          <p:nvPr/>
        </p:nvPicPr>
        <p:blipFill>
          <a:blip r:embed="rId6"/>
          <a:srcRect l="24" r="24"/>
          <a:stretch/>
        </p:blipFill>
        <p:spPr>
          <a:xfrm>
            <a:off x="902677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78" name="Google Shape;78;p4">
            <a:hlinkClick r:id="rId7" action="ppaction://hlinksldjump"/>
          </p:cNvPr>
          <p:cNvPicPr preferRelativeResize="0"/>
          <p:nvPr/>
        </p:nvPicPr>
        <p:blipFill>
          <a:blip r:embed="rId8"/>
          <a:srcRect l="24" r="24"/>
          <a:stretch/>
        </p:blipFill>
        <p:spPr>
          <a:xfrm>
            <a:off x="2763134" y="5333091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79" name="Google Shape;79;p4">
            <a:hlinkClick r:id="rId9" action="ppaction://hlinksldjump"/>
          </p:cNvPr>
          <p:cNvPicPr preferRelativeResize="0"/>
          <p:nvPr/>
        </p:nvPicPr>
        <p:blipFill>
          <a:blip r:embed="rId10"/>
          <a:srcRect l="24" r="24"/>
          <a:stretch/>
        </p:blipFill>
        <p:spPr>
          <a:xfrm>
            <a:off x="67525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80" name="Google Shape;80;p4">
            <a:hlinkClick r:id="rId11" action="ppaction://hlinksldjump"/>
          </p:cNvPr>
          <p:cNvPicPr preferRelativeResize="0"/>
          <p:nvPr/>
        </p:nvPicPr>
        <p:blipFill>
          <a:blip r:embed="rId12"/>
          <a:srcRect l="24" r="24"/>
          <a:stretch/>
        </p:blipFill>
        <p:spPr>
          <a:xfrm>
            <a:off x="485101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82" name="Google Shape;82;p4"/>
          <p:cNvSpPr/>
          <p:nvPr/>
        </p:nvSpPr>
        <p:spPr>
          <a:xfrm>
            <a:off x="91104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5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70276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4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49448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3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2839127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2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74254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1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1A8337-0B2F-6A93-F872-DCF363B7DF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4068" y="422902"/>
            <a:ext cx="2680747" cy="52329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4">
  <p:cSld name="Part 4">
    <p:bg>
      <p:bgPr>
        <a:solidFill>
          <a:schemeClr val="dk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4ADB772-E18E-BA94-0B5F-23F499AA0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9" name="Google Shape;99;p5"/>
          <p:cNvSpPr/>
          <p:nvPr/>
        </p:nvSpPr>
        <p:spPr>
          <a:xfrm>
            <a:off x="685945" y="4896200"/>
            <a:ext cx="1735283" cy="401096"/>
          </a:xfrm>
          <a:prstGeom prst="roundRect">
            <a:avLst>
              <a:gd name="adj" fmla="val 11744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2060"/>
                </a:solidFill>
                <a:latin typeface="Zilla Slab Medium" pitchFamily="2" charset="0"/>
                <a:ea typeface="Zilla Slab Medium" pitchFamily="2" charset="0"/>
                <a:cs typeface="Poppins SemiBold"/>
                <a:sym typeface="Poppins SemiBold"/>
              </a:rPr>
              <a:t>Inhalte</a:t>
            </a:r>
            <a:endParaRPr sz="2000" b="1" dirty="0">
              <a:solidFill>
                <a:srgbClr val="002060"/>
              </a:solidFill>
              <a:latin typeface="Zilla Slab Medium" pitchFamily="2" charset="0"/>
              <a:ea typeface="Zilla Slab Medium" pitchFamily="2" charset="0"/>
              <a:cs typeface="Poppins SemiBold"/>
              <a:sym typeface="Poppins SemiBold"/>
            </a:endParaRPr>
          </a:p>
        </p:txBody>
      </p:sp>
      <p:pic>
        <p:nvPicPr>
          <p:cNvPr id="100" name="Google Shape;100;p5">
            <a:hlinkClick r:id="rId3" action="ppaction://hlinksldjump"/>
          </p:cNvPr>
          <p:cNvPicPr preferRelativeResize="0"/>
          <p:nvPr/>
        </p:nvPicPr>
        <p:blipFill>
          <a:blip r:embed="rId4"/>
          <a:srcRect l="24" r="24"/>
          <a:stretch/>
        </p:blipFill>
        <p:spPr>
          <a:xfrm>
            <a:off x="902677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01" name="Google Shape;101;p5">
            <a:hlinkClick r:id="rId5" action="ppaction://hlinksldjump"/>
          </p:cNvPr>
          <p:cNvPicPr preferRelativeResize="0"/>
          <p:nvPr/>
        </p:nvPicPr>
        <p:blipFill>
          <a:blip r:embed="rId6"/>
          <a:srcRect l="24" r="24"/>
          <a:stretch/>
        </p:blipFill>
        <p:spPr>
          <a:xfrm>
            <a:off x="2763134" y="5333091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02" name="Google Shape;102;p5">
            <a:hlinkClick r:id="rId7" action="ppaction://hlinksldjump"/>
          </p:cNvPr>
          <p:cNvPicPr preferRelativeResize="0"/>
          <p:nvPr/>
        </p:nvPicPr>
        <p:blipFill>
          <a:blip r:embed="rId8"/>
          <a:srcRect l="24" r="24"/>
          <a:stretch/>
        </p:blipFill>
        <p:spPr>
          <a:xfrm>
            <a:off x="67525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03" name="Google Shape;103;p5">
            <a:hlinkClick r:id="rId9" action="ppaction://hlinksldjump"/>
          </p:cNvPr>
          <p:cNvPicPr preferRelativeResize="0"/>
          <p:nvPr/>
        </p:nvPicPr>
        <p:blipFill>
          <a:blip r:embed="rId10"/>
          <a:srcRect l="24" r="24"/>
          <a:stretch/>
        </p:blipFill>
        <p:spPr>
          <a:xfrm>
            <a:off x="485101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04" name="Google Shape;104;p5">
            <a:hlinkClick r:id="rId11" action="ppaction://hlinksldjump"/>
          </p:cNvPr>
          <p:cNvPicPr preferRelativeResize="0"/>
          <p:nvPr/>
        </p:nvPicPr>
        <p:blipFill>
          <a:blip r:embed="rId12"/>
          <a:srcRect l="24" r="24"/>
          <a:stretch/>
        </p:blipFill>
        <p:spPr>
          <a:xfrm>
            <a:off x="693889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106" name="Google Shape;106;p5"/>
          <p:cNvSpPr/>
          <p:nvPr/>
        </p:nvSpPr>
        <p:spPr>
          <a:xfrm>
            <a:off x="91104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5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70276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4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49448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3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2839127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2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74254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1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AFF7F2-E90B-D437-842E-7D906041F3F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4068" y="422902"/>
            <a:ext cx="2680747" cy="52329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5">
  <p:cSld name="Part 5"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D3A4035-539D-33D4-DC74-F1EF6E266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23" name="Google Shape;123;p6"/>
          <p:cNvSpPr/>
          <p:nvPr/>
        </p:nvSpPr>
        <p:spPr>
          <a:xfrm>
            <a:off x="685945" y="4896200"/>
            <a:ext cx="1735283" cy="401096"/>
          </a:xfrm>
          <a:prstGeom prst="roundRect">
            <a:avLst>
              <a:gd name="adj" fmla="val 11744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2060"/>
                </a:solidFill>
                <a:latin typeface="Zilla Slab Medium" pitchFamily="2" charset="0"/>
                <a:ea typeface="Zilla Slab Medium" pitchFamily="2" charset="0"/>
                <a:cs typeface="Poppins SemiBold"/>
                <a:sym typeface="Poppins SemiBold"/>
              </a:rPr>
              <a:t>Inhalte</a:t>
            </a:r>
            <a:endParaRPr sz="2000" b="1" dirty="0">
              <a:solidFill>
                <a:srgbClr val="002060"/>
              </a:solidFill>
              <a:latin typeface="Zilla Slab Medium" pitchFamily="2" charset="0"/>
              <a:ea typeface="Zilla Slab Medium" pitchFamily="2" charset="0"/>
              <a:cs typeface="Poppins SemiBold"/>
              <a:sym typeface="Poppins SemiBold"/>
            </a:endParaRPr>
          </a:p>
        </p:txBody>
      </p:sp>
      <p:pic>
        <p:nvPicPr>
          <p:cNvPr id="124" name="Google Shape;124;p6">
            <a:hlinkClick r:id="rId3" action="ppaction://hlinksldjump"/>
          </p:cNvPr>
          <p:cNvPicPr preferRelativeResize="0"/>
          <p:nvPr/>
        </p:nvPicPr>
        <p:blipFill>
          <a:blip r:embed="rId4"/>
          <a:srcRect l="24" r="24"/>
          <a:stretch/>
        </p:blipFill>
        <p:spPr>
          <a:xfrm>
            <a:off x="2763134" y="5333091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25" name="Google Shape;125;p6">
            <a:hlinkClick r:id="rId5" action="ppaction://hlinksldjump"/>
          </p:cNvPr>
          <p:cNvPicPr preferRelativeResize="0"/>
          <p:nvPr/>
        </p:nvPicPr>
        <p:blipFill>
          <a:blip r:embed="rId6"/>
          <a:srcRect l="24" r="24"/>
          <a:stretch/>
        </p:blipFill>
        <p:spPr>
          <a:xfrm>
            <a:off x="67525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26" name="Google Shape;126;p6">
            <a:hlinkClick r:id="rId7" action="ppaction://hlinksldjump"/>
          </p:cNvPr>
          <p:cNvPicPr preferRelativeResize="0"/>
          <p:nvPr/>
        </p:nvPicPr>
        <p:blipFill>
          <a:blip r:embed="rId8"/>
          <a:srcRect l="24" r="24"/>
          <a:stretch/>
        </p:blipFill>
        <p:spPr>
          <a:xfrm>
            <a:off x="485101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27" name="Google Shape;127;p6">
            <a:hlinkClick r:id="rId9" action="ppaction://hlinksldjump"/>
          </p:cNvPr>
          <p:cNvPicPr preferRelativeResize="0"/>
          <p:nvPr/>
        </p:nvPicPr>
        <p:blipFill>
          <a:blip r:embed="rId10"/>
          <a:srcRect l="24" r="24"/>
          <a:stretch/>
        </p:blipFill>
        <p:spPr>
          <a:xfrm>
            <a:off x="693889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28" name="Google Shape;128;p6">
            <a:hlinkClick r:id="rId11" action="ppaction://hlinksldjump"/>
          </p:cNvPr>
          <p:cNvPicPr preferRelativeResize="0"/>
          <p:nvPr/>
        </p:nvPicPr>
        <p:blipFill>
          <a:blip r:embed="rId12"/>
          <a:srcRect l="24" r="24"/>
          <a:stretch/>
        </p:blipFill>
        <p:spPr>
          <a:xfrm>
            <a:off x="902677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130" name="Google Shape;130;p6"/>
          <p:cNvSpPr/>
          <p:nvPr/>
        </p:nvSpPr>
        <p:spPr>
          <a:xfrm>
            <a:off x="91104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5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70276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4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49448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3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2839127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2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74254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1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DF6A626-E9C0-1801-181A-D0E5C8FD682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4068" y="422902"/>
            <a:ext cx="2680747" cy="52329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1 Player">
  <p:cSld name="Part 1 Player">
    <p:bg>
      <p:bgPr>
        <a:solidFill>
          <a:schemeClr val="dk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8AF1FBF-1C9C-63C2-EA61-21B0E8764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56" name="Google Shape;156;p7" descr="Arrow Right with solid fill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03004" y="152401"/>
            <a:ext cx="429289" cy="42928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2 Player">
  <p:cSld name="Part 2 Player">
    <p:bg>
      <p:bgPr>
        <a:solidFill>
          <a:schemeClr val="dk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3FAF6C3-FA0C-13EB-5542-8497CEE3FB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78" name="Google Shape;178;p8" descr="Arrow Right with solid fill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03004" y="152401"/>
            <a:ext cx="429289" cy="429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5 Player">
  <p:cSld name="Part 5 Player">
    <p:bg>
      <p:bgPr>
        <a:solidFill>
          <a:schemeClr val="dk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4F86F51-8AFB-35C4-29AD-FF98EAD4D5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44" name="Google Shape;244;p11" descr="Arrow Right with solid fill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03004" y="152401"/>
            <a:ext cx="429289" cy="429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lack">
  <p:cSld name="Blank black">
    <p:bg>
      <p:bgPr>
        <a:solidFill>
          <a:schemeClr val="dk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cGK3QMUX-qw?feature=oembed" TargetMode="Externa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W3nmxBiCjM?feature=oembed" TargetMode="Externa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tVebchihk0?feature=oembed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w5KCLeRXV0?feature=oembed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13"/>
          <p:cNvGrpSpPr/>
          <p:nvPr/>
        </p:nvGrpSpPr>
        <p:grpSpPr>
          <a:xfrm>
            <a:off x="650561" y="2132768"/>
            <a:ext cx="5604098" cy="1924246"/>
            <a:chOff x="660500" y="2281855"/>
            <a:chExt cx="5604098" cy="1924246"/>
          </a:xfrm>
        </p:grpSpPr>
        <p:sp>
          <p:nvSpPr>
            <p:cNvPr id="254" name="Google Shape;254;p13">
              <a:hlinkClick r:id="" action="ppaction://hlinkshowjump?jump=nextslide"/>
            </p:cNvPr>
            <p:cNvSpPr/>
            <p:nvPr/>
          </p:nvSpPr>
          <p:spPr>
            <a:xfrm>
              <a:off x="1960191" y="3805005"/>
              <a:ext cx="1167051" cy="401096"/>
            </a:xfrm>
            <a:prstGeom prst="roundRect">
              <a:avLst>
                <a:gd name="adj" fmla="val 11744"/>
              </a:avLst>
            </a:prstGeom>
            <a:solidFill>
              <a:schemeClr val="lt1">
                <a:alpha val="24705"/>
              </a:schemeClr>
            </a:solidFill>
            <a:ln>
              <a:noFill/>
            </a:ln>
            <a:effectLst>
              <a:outerShdw blurRad="127000" dist="38100" dir="5400000" algn="t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002060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&gt; Next</a:t>
              </a:r>
              <a:endParaRPr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255" name="Google Shape;255;p13">
              <a:hlinkClick r:id="rId3" action="ppaction://hlinksldjump"/>
            </p:cNvPr>
            <p:cNvSpPr/>
            <p:nvPr/>
          </p:nvSpPr>
          <p:spPr>
            <a:xfrm>
              <a:off x="700958" y="3805005"/>
              <a:ext cx="1167051" cy="401096"/>
            </a:xfrm>
            <a:prstGeom prst="roundRect">
              <a:avLst>
                <a:gd name="adj" fmla="val 11744"/>
              </a:avLst>
            </a:prstGeom>
            <a:solidFill>
              <a:schemeClr val="lt1"/>
            </a:solidFill>
            <a:ln>
              <a:noFill/>
            </a:ln>
            <a:effectLst>
              <a:outerShdw blurRad="127000" dist="38100" dir="5400000" algn="t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00B0F0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&gt; Play</a:t>
              </a:r>
              <a:endParaRPr sz="1400" dirty="0">
                <a:solidFill>
                  <a:srgbClr val="00B0F0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257" name="Google Shape;257;p13"/>
            <p:cNvSpPr txBox="1"/>
            <p:nvPr/>
          </p:nvSpPr>
          <p:spPr>
            <a:xfrm>
              <a:off x="660500" y="2281855"/>
              <a:ext cx="5604098" cy="664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5400" dirty="0" err="1">
                  <a:solidFill>
                    <a:srgbClr val="002060"/>
                  </a:solidFill>
                  <a:latin typeface="Poppins SemiBold"/>
                  <a:cs typeface="Poppins SemiBold"/>
                  <a:sym typeface="Poppins SemiBold"/>
                </a:rPr>
                <a:t>Scrum</a:t>
              </a:r>
              <a:endParaRPr dirty="0">
                <a:solidFill>
                  <a:srgbClr val="002060"/>
                </a:solidFill>
              </a:endParaRPr>
            </a:p>
          </p:txBody>
        </p:sp>
      </p:grpSp>
      <p:pic>
        <p:nvPicPr>
          <p:cNvPr id="8" name="Grafik 7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E5634F48-44C9-D38A-CCC4-54C0005E1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689" y="493160"/>
            <a:ext cx="5300868" cy="46088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9;p27">
            <a:extLst>
              <a:ext uri="{FF2B5EF4-FFF2-40B4-BE49-F238E27FC236}">
                <a16:creationId xmlns:a16="http://schemas.microsoft.com/office/drawing/2014/main" id="{6C2626CE-3895-DC7F-CE54-B77EA4F7F6C3}"/>
              </a:ext>
            </a:extLst>
          </p:cNvPr>
          <p:cNvSpPr txBox="1"/>
          <p:nvPr/>
        </p:nvSpPr>
        <p:spPr>
          <a:xfrm>
            <a:off x="4090875" y="241677"/>
            <a:ext cx="4585986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Agiles</a:t>
            </a:r>
            <a:r>
              <a:rPr lang="en-US" sz="5400" b="1" dirty="0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Schätzen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cxnSp>
        <p:nvCxnSpPr>
          <p:cNvPr id="9" name="Google Shape;398;p22">
            <a:extLst>
              <a:ext uri="{FF2B5EF4-FFF2-40B4-BE49-F238E27FC236}">
                <a16:creationId xmlns:a16="http://schemas.microsoft.com/office/drawing/2014/main" id="{8650CC8B-2342-D260-DE47-D359D6FD974E}"/>
              </a:ext>
            </a:extLst>
          </p:cNvPr>
          <p:cNvCxnSpPr>
            <a:cxnSpLocks/>
          </p:cNvCxnSpPr>
          <p:nvPr/>
        </p:nvCxnSpPr>
        <p:spPr>
          <a:xfrm>
            <a:off x="10508640" y="3918278"/>
            <a:ext cx="212035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" name="Onlinemedien 22" title="Agile Estimation erklärt! - Dr. Scrum">
            <a:hlinkClick r:id="" action="ppaction://media"/>
            <a:extLst>
              <a:ext uri="{FF2B5EF4-FFF2-40B4-BE49-F238E27FC236}">
                <a16:creationId xmlns:a16="http://schemas.microsoft.com/office/drawing/2014/main" id="{AE9F138B-F0EC-6355-3515-0C9345DF86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83360" y="1224093"/>
            <a:ext cx="8825280" cy="4986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"/>
          <p:cNvSpPr txBox="1"/>
          <p:nvPr/>
        </p:nvSpPr>
        <p:spPr>
          <a:xfrm>
            <a:off x="680397" y="2448203"/>
            <a:ext cx="444751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AT" sz="5400" b="1" dirty="0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Teamrollen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sp>
        <p:nvSpPr>
          <p:cNvPr id="264" name="Google Shape;264;p14">
            <a:hlinkClick r:id="rId3" action="ppaction://hlinksldjump"/>
          </p:cNvPr>
          <p:cNvSpPr/>
          <p:nvPr/>
        </p:nvSpPr>
        <p:spPr>
          <a:xfrm>
            <a:off x="680397" y="4000500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/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B0F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 Play</a:t>
            </a:r>
            <a:endParaRPr sz="1400" dirty="0">
              <a:solidFill>
                <a:srgbClr val="00B0F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65" name="Google Shape;265;p14">
            <a:hlinkClick r:id="" action="ppaction://hlinkshowjump?jump=previousslide"/>
          </p:cNvPr>
          <p:cNvSpPr/>
          <p:nvPr/>
        </p:nvSpPr>
        <p:spPr>
          <a:xfrm>
            <a:off x="1939631" y="4000500"/>
            <a:ext cx="399600" cy="401096"/>
          </a:xfrm>
          <a:prstGeom prst="roundRect">
            <a:avLst>
              <a:gd name="adj" fmla="val 11744"/>
            </a:avLst>
          </a:prstGeom>
          <a:solidFill>
            <a:schemeClr val="lt1">
              <a:alpha val="24705"/>
            </a:schemeClr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&lt;</a:t>
            </a:r>
            <a:endParaRPr sz="1400" dirty="0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66" name="Google Shape;266;p14">
            <a:hlinkClick r:id="" action="ppaction://hlinkshowjump?jump=nextslide"/>
          </p:cNvPr>
          <p:cNvSpPr/>
          <p:nvPr/>
        </p:nvSpPr>
        <p:spPr>
          <a:xfrm>
            <a:off x="2431414" y="4000500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>
              <a:alpha val="24705"/>
            </a:schemeClr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 Next</a:t>
            </a:r>
            <a:endParaRPr sz="1400" dirty="0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" name="Picture 2" descr="Group Together Teamwork - Free vector graphic on Pixabay">
            <a:extLst>
              <a:ext uri="{FF2B5EF4-FFF2-40B4-BE49-F238E27FC236}">
                <a16:creationId xmlns:a16="http://schemas.microsoft.com/office/drawing/2014/main" id="{8A9DCFC0-BB8C-A8E0-4CAE-E63C8D07C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63" y="2145672"/>
            <a:ext cx="4299268" cy="215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/>
          <p:nvPr/>
        </p:nvSpPr>
        <p:spPr>
          <a:xfrm>
            <a:off x="680397" y="2525101"/>
            <a:ext cx="458666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AT" sz="5400" b="1" dirty="0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Ereignisse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sp>
        <p:nvSpPr>
          <p:cNvPr id="273" name="Google Shape;273;p15">
            <a:hlinkClick r:id="rId3" action="ppaction://hlinksldjump"/>
          </p:cNvPr>
          <p:cNvSpPr/>
          <p:nvPr/>
        </p:nvSpPr>
        <p:spPr>
          <a:xfrm>
            <a:off x="680397" y="4000500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/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B0F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 Play</a:t>
            </a:r>
            <a:endParaRPr sz="1400" dirty="0">
              <a:solidFill>
                <a:srgbClr val="00B0F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4" name="Google Shape;274;p15">
            <a:hlinkClick r:id="" action="ppaction://hlinkshowjump?jump=previousslide"/>
          </p:cNvPr>
          <p:cNvSpPr/>
          <p:nvPr/>
        </p:nvSpPr>
        <p:spPr>
          <a:xfrm>
            <a:off x="1939631" y="4000500"/>
            <a:ext cx="399600" cy="401096"/>
          </a:xfrm>
          <a:prstGeom prst="roundRect">
            <a:avLst>
              <a:gd name="adj" fmla="val 11744"/>
            </a:avLst>
          </a:prstGeom>
          <a:solidFill>
            <a:schemeClr val="lt1">
              <a:alpha val="24705"/>
            </a:schemeClr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&lt;</a:t>
            </a:r>
            <a:endParaRPr sz="1400" dirty="0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5" name="Google Shape;275;p15">
            <a:hlinkClick r:id="" action="ppaction://hlinkshowjump?jump=nextslide"/>
          </p:cNvPr>
          <p:cNvSpPr/>
          <p:nvPr/>
        </p:nvSpPr>
        <p:spPr>
          <a:xfrm>
            <a:off x="2431414" y="4000500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>
              <a:alpha val="24705"/>
            </a:schemeClr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 Next</a:t>
            </a:r>
            <a:endParaRPr sz="1400" dirty="0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11F4793-CC54-E4F0-7110-94EA5AAA5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434" y="1121682"/>
            <a:ext cx="6559828" cy="32799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 txBox="1"/>
          <p:nvPr/>
        </p:nvSpPr>
        <p:spPr>
          <a:xfrm>
            <a:off x="661201" y="1560704"/>
            <a:ext cx="4656233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AT" sz="5400" b="1" dirty="0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Artefakte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sp>
        <p:nvSpPr>
          <p:cNvPr id="282" name="Google Shape;282;p16">
            <a:hlinkClick r:id="rId3" action="ppaction://hlinksldjump"/>
          </p:cNvPr>
          <p:cNvSpPr/>
          <p:nvPr/>
        </p:nvSpPr>
        <p:spPr>
          <a:xfrm>
            <a:off x="680397" y="4000500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/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B0F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 Play</a:t>
            </a:r>
            <a:endParaRPr sz="1400" dirty="0">
              <a:solidFill>
                <a:srgbClr val="00B0F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3" name="Google Shape;283;p16">
            <a:hlinkClick r:id="" action="ppaction://hlinkshowjump?jump=previousslide"/>
          </p:cNvPr>
          <p:cNvSpPr/>
          <p:nvPr/>
        </p:nvSpPr>
        <p:spPr>
          <a:xfrm>
            <a:off x="1939631" y="4000500"/>
            <a:ext cx="399600" cy="401096"/>
          </a:xfrm>
          <a:prstGeom prst="roundRect">
            <a:avLst>
              <a:gd name="adj" fmla="val 11744"/>
            </a:avLst>
          </a:prstGeom>
          <a:solidFill>
            <a:schemeClr val="lt1">
              <a:alpha val="24705"/>
            </a:schemeClr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&lt;</a:t>
            </a:r>
            <a:endParaRPr sz="1400" dirty="0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4" name="Google Shape;284;p16">
            <a:hlinkClick r:id="" action="ppaction://hlinkshowjump?jump=nextslide"/>
          </p:cNvPr>
          <p:cNvSpPr/>
          <p:nvPr/>
        </p:nvSpPr>
        <p:spPr>
          <a:xfrm>
            <a:off x="2431414" y="4000500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>
              <a:alpha val="24705"/>
            </a:schemeClr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 Next</a:t>
            </a:r>
            <a:endParaRPr sz="1400" dirty="0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" name="Google Shape;256;p13">
            <a:extLst>
              <a:ext uri="{FF2B5EF4-FFF2-40B4-BE49-F238E27FC236}">
                <a16:creationId xmlns:a16="http://schemas.microsoft.com/office/drawing/2014/main" id="{E0C8A2D1-9BD9-85F2-9E1C-DCF3CA3944CB}"/>
              </a:ext>
            </a:extLst>
          </p:cNvPr>
          <p:cNvSpPr txBox="1"/>
          <p:nvPr/>
        </p:nvSpPr>
        <p:spPr>
          <a:xfrm>
            <a:off x="724471" y="2434223"/>
            <a:ext cx="5410055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rgbClr val="00B0F0"/>
                </a:solidFill>
                <a:latin typeface="Monserrat"/>
              </a:rPr>
              <a:t>Techniken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rgbClr val="00B0F0"/>
                </a:solidFill>
                <a:latin typeface="Monserrat"/>
              </a:rPr>
              <a:t>Werte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AT" sz="2400" dirty="0">
              <a:solidFill>
                <a:srgbClr val="00B0F0"/>
              </a:solidFill>
              <a:latin typeface="Monserrat"/>
            </a:endParaRPr>
          </a:p>
        </p:txBody>
      </p:sp>
      <p:pic>
        <p:nvPicPr>
          <p:cNvPr id="2052" name="Picture 4" descr="Text dokument - Kostenlose schnittstelle Icons">
            <a:extLst>
              <a:ext uri="{FF2B5EF4-FFF2-40B4-BE49-F238E27FC236}">
                <a16:creationId xmlns:a16="http://schemas.microsoft.com/office/drawing/2014/main" id="{BA11B77E-2A12-64F8-5579-30760CC11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78" y="1704703"/>
            <a:ext cx="1961322" cy="19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"/>
          <p:cNvSpPr txBox="1"/>
          <p:nvPr/>
        </p:nvSpPr>
        <p:spPr>
          <a:xfrm>
            <a:off x="680397" y="2007965"/>
            <a:ext cx="4557525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AT" sz="5400" b="1" dirty="0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Agiles Schätzen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sp>
        <p:nvSpPr>
          <p:cNvPr id="291" name="Google Shape;291;p17">
            <a:hlinkClick r:id="rId3" action="ppaction://hlinksldjump"/>
          </p:cNvPr>
          <p:cNvSpPr/>
          <p:nvPr/>
        </p:nvSpPr>
        <p:spPr>
          <a:xfrm>
            <a:off x="680397" y="3632752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/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B0F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 Play</a:t>
            </a:r>
            <a:endParaRPr sz="1400" dirty="0">
              <a:solidFill>
                <a:srgbClr val="00B0F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92" name="Google Shape;292;p17">
            <a:hlinkClick r:id="" action="ppaction://hlinkshowjump?jump=previousslide"/>
          </p:cNvPr>
          <p:cNvSpPr/>
          <p:nvPr/>
        </p:nvSpPr>
        <p:spPr>
          <a:xfrm>
            <a:off x="1939630" y="3632752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>
              <a:alpha val="24705"/>
            </a:schemeClr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&lt; Previous</a:t>
            </a:r>
            <a:endParaRPr sz="1400" dirty="0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148" name="Picture 4" descr="Calculator silhouette | Free SVG">
            <a:extLst>
              <a:ext uri="{FF2B5EF4-FFF2-40B4-BE49-F238E27FC236}">
                <a16:creationId xmlns:a16="http://schemas.microsoft.com/office/drawing/2014/main" id="{BE582B28-F780-AB8B-B653-35FA39405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51" y="1501069"/>
            <a:ext cx="2842070" cy="284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1"/>
          <p:cNvSpPr txBox="1"/>
          <p:nvPr/>
        </p:nvSpPr>
        <p:spPr>
          <a:xfrm>
            <a:off x="3917572" y="392266"/>
            <a:ext cx="4384403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Scrum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cxnSp>
        <p:nvCxnSpPr>
          <p:cNvPr id="16" name="Google Shape;398;p22">
            <a:extLst>
              <a:ext uri="{FF2B5EF4-FFF2-40B4-BE49-F238E27FC236}">
                <a16:creationId xmlns:a16="http://schemas.microsoft.com/office/drawing/2014/main" id="{BDE35098-26F8-D74F-CC9B-89A7C7D69748}"/>
              </a:ext>
            </a:extLst>
          </p:cNvPr>
          <p:cNvCxnSpPr>
            <a:cxnSpLocks/>
          </p:cNvCxnSpPr>
          <p:nvPr/>
        </p:nvCxnSpPr>
        <p:spPr>
          <a:xfrm>
            <a:off x="4921653" y="4424663"/>
            <a:ext cx="212035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398;p22">
            <a:extLst>
              <a:ext uri="{FF2B5EF4-FFF2-40B4-BE49-F238E27FC236}">
                <a16:creationId xmlns:a16="http://schemas.microsoft.com/office/drawing/2014/main" id="{016DFF9B-6733-57B6-D114-FD0A8705AEB1}"/>
              </a:ext>
            </a:extLst>
          </p:cNvPr>
          <p:cNvCxnSpPr>
            <a:cxnSpLocks/>
          </p:cNvCxnSpPr>
          <p:nvPr/>
        </p:nvCxnSpPr>
        <p:spPr>
          <a:xfrm>
            <a:off x="8010153" y="4345150"/>
            <a:ext cx="212035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" name="Onlinemedien 22" title="Scrum einfach erklärt! - Dr. Scrum">
            <a:hlinkClick r:id="" action="ppaction://media"/>
            <a:extLst>
              <a:ext uri="{FF2B5EF4-FFF2-40B4-BE49-F238E27FC236}">
                <a16:creationId xmlns:a16="http://schemas.microsoft.com/office/drawing/2014/main" id="{5A76E0E4-0E09-259E-DED7-8458AF4453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07123" y="1331843"/>
            <a:ext cx="8549414" cy="4830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1;p22">
            <a:extLst>
              <a:ext uri="{FF2B5EF4-FFF2-40B4-BE49-F238E27FC236}">
                <a16:creationId xmlns:a16="http://schemas.microsoft.com/office/drawing/2014/main" id="{640962D8-D406-9FCA-F4E2-E4839DA7FA15}"/>
              </a:ext>
            </a:extLst>
          </p:cNvPr>
          <p:cNvSpPr txBox="1"/>
          <p:nvPr/>
        </p:nvSpPr>
        <p:spPr>
          <a:xfrm>
            <a:off x="3997241" y="410610"/>
            <a:ext cx="450084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Teamrollen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grpSp>
        <p:nvGrpSpPr>
          <p:cNvPr id="3" name="Google Shape;395;p22">
            <a:extLst>
              <a:ext uri="{FF2B5EF4-FFF2-40B4-BE49-F238E27FC236}">
                <a16:creationId xmlns:a16="http://schemas.microsoft.com/office/drawing/2014/main" id="{C14E8D98-86D7-2F22-E22A-3EC2151F9E27}"/>
              </a:ext>
            </a:extLst>
          </p:cNvPr>
          <p:cNvGrpSpPr/>
          <p:nvPr/>
        </p:nvGrpSpPr>
        <p:grpSpPr>
          <a:xfrm>
            <a:off x="1139183" y="1984831"/>
            <a:ext cx="5242824" cy="1926866"/>
            <a:chOff x="1283232" y="3429000"/>
            <a:chExt cx="2441957" cy="985540"/>
          </a:xfrm>
        </p:grpSpPr>
        <p:cxnSp>
          <p:nvCxnSpPr>
            <p:cNvPr id="4" name="Google Shape;398;p22">
              <a:extLst>
                <a:ext uri="{FF2B5EF4-FFF2-40B4-BE49-F238E27FC236}">
                  <a16:creationId xmlns:a16="http://schemas.microsoft.com/office/drawing/2014/main" id="{780055D2-A1EE-7112-E928-A7AE311A2838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" name="Google Shape;400;p22">
              <a:extLst>
                <a:ext uri="{FF2B5EF4-FFF2-40B4-BE49-F238E27FC236}">
                  <a16:creationId xmlns:a16="http://schemas.microsoft.com/office/drawing/2014/main" id="{61E86C60-4342-B0E0-881A-0F514D3FE199}"/>
                </a:ext>
              </a:extLst>
            </p:cNvPr>
            <p:cNvSpPr/>
            <p:nvPr/>
          </p:nvSpPr>
          <p:spPr>
            <a:xfrm>
              <a:off x="1283232" y="4051872"/>
              <a:ext cx="1209004" cy="3626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Scrum Master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  <p:cxnSp>
        <p:nvCxnSpPr>
          <p:cNvPr id="8" name="Google Shape;398;p22">
            <a:extLst>
              <a:ext uri="{FF2B5EF4-FFF2-40B4-BE49-F238E27FC236}">
                <a16:creationId xmlns:a16="http://schemas.microsoft.com/office/drawing/2014/main" id="{02725553-F471-95D8-5D27-87EB63D9F1AC}"/>
              </a:ext>
            </a:extLst>
          </p:cNvPr>
          <p:cNvCxnSpPr>
            <a:cxnSpLocks/>
          </p:cNvCxnSpPr>
          <p:nvPr/>
        </p:nvCxnSpPr>
        <p:spPr>
          <a:xfrm>
            <a:off x="8521167" y="4731419"/>
            <a:ext cx="212035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398;p22">
            <a:extLst>
              <a:ext uri="{FF2B5EF4-FFF2-40B4-BE49-F238E27FC236}">
                <a16:creationId xmlns:a16="http://schemas.microsoft.com/office/drawing/2014/main" id="{C9B9EF84-338E-9DF4-C01D-EA74674E0065}"/>
              </a:ext>
            </a:extLst>
          </p:cNvPr>
          <p:cNvCxnSpPr>
            <a:cxnSpLocks/>
          </p:cNvCxnSpPr>
          <p:nvPr/>
        </p:nvCxnSpPr>
        <p:spPr>
          <a:xfrm>
            <a:off x="11857365" y="4167950"/>
            <a:ext cx="212035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" name="Google Shape;395;p22">
            <a:extLst>
              <a:ext uri="{FF2B5EF4-FFF2-40B4-BE49-F238E27FC236}">
                <a16:creationId xmlns:a16="http://schemas.microsoft.com/office/drawing/2014/main" id="{5026AFFD-0289-98C1-FE0E-85A2C6BB3C00}"/>
              </a:ext>
            </a:extLst>
          </p:cNvPr>
          <p:cNvGrpSpPr/>
          <p:nvPr/>
        </p:nvGrpSpPr>
        <p:grpSpPr>
          <a:xfrm>
            <a:off x="4798148" y="3202630"/>
            <a:ext cx="7721298" cy="1528788"/>
            <a:chOff x="128830" y="2647066"/>
            <a:chExt cx="3596359" cy="781934"/>
          </a:xfrm>
        </p:grpSpPr>
        <p:cxnSp>
          <p:nvCxnSpPr>
            <p:cNvPr id="14" name="Google Shape;398;p22">
              <a:extLst>
                <a:ext uri="{FF2B5EF4-FFF2-40B4-BE49-F238E27FC236}">
                  <a16:creationId xmlns:a16="http://schemas.microsoft.com/office/drawing/2014/main" id="{3B4285F1-D911-CFC7-ABD0-4C7B32CE996C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" name="Google Shape;400;p22">
              <a:extLst>
                <a:ext uri="{FF2B5EF4-FFF2-40B4-BE49-F238E27FC236}">
                  <a16:creationId xmlns:a16="http://schemas.microsoft.com/office/drawing/2014/main" id="{D100120E-DAD1-EC86-2A8E-F9AABF2257D2}"/>
                </a:ext>
              </a:extLst>
            </p:cNvPr>
            <p:cNvSpPr/>
            <p:nvPr/>
          </p:nvSpPr>
          <p:spPr>
            <a:xfrm>
              <a:off x="128830" y="2647066"/>
              <a:ext cx="1209004" cy="3626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Product Owner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  <p:cxnSp>
        <p:nvCxnSpPr>
          <p:cNvPr id="17" name="Google Shape;398;p22">
            <a:extLst>
              <a:ext uri="{FF2B5EF4-FFF2-40B4-BE49-F238E27FC236}">
                <a16:creationId xmlns:a16="http://schemas.microsoft.com/office/drawing/2014/main" id="{2D8D368C-1C6E-8AA7-120F-F94E3A228D55}"/>
              </a:ext>
            </a:extLst>
          </p:cNvPr>
          <p:cNvCxnSpPr>
            <a:cxnSpLocks/>
          </p:cNvCxnSpPr>
          <p:nvPr/>
        </p:nvCxnSpPr>
        <p:spPr>
          <a:xfrm>
            <a:off x="3839810" y="4736766"/>
            <a:ext cx="212035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5" name="Google Shape;395;p22">
            <a:extLst>
              <a:ext uri="{FF2B5EF4-FFF2-40B4-BE49-F238E27FC236}">
                <a16:creationId xmlns:a16="http://schemas.microsoft.com/office/drawing/2014/main" id="{8612DB28-C909-851C-62EB-0871F4E91905}"/>
              </a:ext>
            </a:extLst>
          </p:cNvPr>
          <p:cNvGrpSpPr/>
          <p:nvPr/>
        </p:nvGrpSpPr>
        <p:grpSpPr>
          <a:xfrm>
            <a:off x="8457113" y="3202631"/>
            <a:ext cx="7721298" cy="1528788"/>
            <a:chOff x="128830" y="2647066"/>
            <a:chExt cx="3596359" cy="781934"/>
          </a:xfrm>
        </p:grpSpPr>
        <p:cxnSp>
          <p:nvCxnSpPr>
            <p:cNvPr id="26" name="Google Shape;398;p22">
              <a:extLst>
                <a:ext uri="{FF2B5EF4-FFF2-40B4-BE49-F238E27FC236}">
                  <a16:creationId xmlns:a16="http://schemas.microsoft.com/office/drawing/2014/main" id="{8C8B972E-B1FD-F769-3CC8-D9AC919B1E59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7" name="Google Shape;400;p22">
              <a:extLst>
                <a:ext uri="{FF2B5EF4-FFF2-40B4-BE49-F238E27FC236}">
                  <a16:creationId xmlns:a16="http://schemas.microsoft.com/office/drawing/2014/main" id="{2D32FAA4-EAD7-844E-AFF2-58E687A8EB94}"/>
                </a:ext>
              </a:extLst>
            </p:cNvPr>
            <p:cNvSpPr/>
            <p:nvPr/>
          </p:nvSpPr>
          <p:spPr>
            <a:xfrm>
              <a:off x="128830" y="2647066"/>
              <a:ext cx="1209004" cy="3626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Teammitglied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  <p:pic>
        <p:nvPicPr>
          <p:cNvPr id="29" name="Grafik 28">
            <a:extLst>
              <a:ext uri="{FF2B5EF4-FFF2-40B4-BE49-F238E27FC236}">
                <a16:creationId xmlns:a16="http://schemas.microsoft.com/office/drawing/2014/main" id="{DCE5CF00-BF18-9A8F-2A40-1BF2C159F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0948" y="1583407"/>
            <a:ext cx="1272172" cy="13945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BC040BBC-0A34-1DD4-1045-6D65D5B37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9913" y="1583407"/>
            <a:ext cx="1272172" cy="13945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75C59795-98A8-0B29-3A14-0F7404DE2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8878" y="1583407"/>
            <a:ext cx="1241334" cy="1360696"/>
          </a:xfrm>
          <a:prstGeom prst="rect">
            <a:avLst/>
          </a:prstGeom>
        </p:spPr>
      </p:pic>
      <p:grpSp>
        <p:nvGrpSpPr>
          <p:cNvPr id="33" name="Google Shape;395;p22">
            <a:extLst>
              <a:ext uri="{FF2B5EF4-FFF2-40B4-BE49-F238E27FC236}">
                <a16:creationId xmlns:a16="http://schemas.microsoft.com/office/drawing/2014/main" id="{E85D6303-B878-F642-EBC9-32EB7E2B88C8}"/>
              </a:ext>
            </a:extLst>
          </p:cNvPr>
          <p:cNvGrpSpPr/>
          <p:nvPr/>
        </p:nvGrpSpPr>
        <p:grpSpPr>
          <a:xfrm>
            <a:off x="1113474" y="3178264"/>
            <a:ext cx="5242824" cy="1926866"/>
            <a:chOff x="1283232" y="3429000"/>
            <a:chExt cx="2441957" cy="985540"/>
          </a:xfrm>
        </p:grpSpPr>
        <p:cxnSp>
          <p:nvCxnSpPr>
            <p:cNvPr id="34" name="Google Shape;398;p22">
              <a:extLst>
                <a:ext uri="{FF2B5EF4-FFF2-40B4-BE49-F238E27FC236}">
                  <a16:creationId xmlns:a16="http://schemas.microsoft.com/office/drawing/2014/main" id="{51C89FAE-3E55-68E2-7CFF-C8365852D89E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5" name="Google Shape;400;p22">
              <a:extLst>
                <a:ext uri="{FF2B5EF4-FFF2-40B4-BE49-F238E27FC236}">
                  <a16:creationId xmlns:a16="http://schemas.microsoft.com/office/drawing/2014/main" id="{3EA6EFD1-753C-2A3C-910B-2DC2E4B009E5}"/>
                </a:ext>
              </a:extLst>
            </p:cNvPr>
            <p:cNvSpPr/>
            <p:nvPr/>
          </p:nvSpPr>
          <p:spPr>
            <a:xfrm>
              <a:off x="1283232" y="4051872"/>
              <a:ext cx="1209004" cy="3626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Beseitigt</a:t>
              </a:r>
              <a:r>
                <a:rPr lang="en-US" sz="2000" b="1" dirty="0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Hindernisse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36" name="Google Shape;395;p22">
            <a:extLst>
              <a:ext uri="{FF2B5EF4-FFF2-40B4-BE49-F238E27FC236}">
                <a16:creationId xmlns:a16="http://schemas.microsoft.com/office/drawing/2014/main" id="{048D1FEA-50B5-E0E1-FC30-30ED6889BACE}"/>
              </a:ext>
            </a:extLst>
          </p:cNvPr>
          <p:cNvGrpSpPr/>
          <p:nvPr/>
        </p:nvGrpSpPr>
        <p:grpSpPr>
          <a:xfrm>
            <a:off x="1093183" y="4167950"/>
            <a:ext cx="5242824" cy="1926866"/>
            <a:chOff x="1283232" y="3429000"/>
            <a:chExt cx="2441957" cy="985540"/>
          </a:xfrm>
        </p:grpSpPr>
        <p:cxnSp>
          <p:nvCxnSpPr>
            <p:cNvPr id="37" name="Google Shape;398;p22">
              <a:extLst>
                <a:ext uri="{FF2B5EF4-FFF2-40B4-BE49-F238E27FC236}">
                  <a16:creationId xmlns:a16="http://schemas.microsoft.com/office/drawing/2014/main" id="{B095E6E1-A3C1-1C8F-86E3-233EE6641A6F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8" name="Google Shape;400;p22">
              <a:extLst>
                <a:ext uri="{FF2B5EF4-FFF2-40B4-BE49-F238E27FC236}">
                  <a16:creationId xmlns:a16="http://schemas.microsoft.com/office/drawing/2014/main" id="{ADDA02FB-46E8-91F5-EE0C-DE40A3E22B75}"/>
                </a:ext>
              </a:extLst>
            </p:cNvPr>
            <p:cNvSpPr/>
            <p:nvPr/>
          </p:nvSpPr>
          <p:spPr>
            <a:xfrm>
              <a:off x="1283232" y="4051872"/>
              <a:ext cx="1209004" cy="3626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Moderiert</a:t>
              </a:r>
              <a:r>
                <a:rPr lang="en-US" sz="2000" b="1" dirty="0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Retrospektive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39" name="Google Shape;395;p22">
            <a:extLst>
              <a:ext uri="{FF2B5EF4-FFF2-40B4-BE49-F238E27FC236}">
                <a16:creationId xmlns:a16="http://schemas.microsoft.com/office/drawing/2014/main" id="{7716B069-AADA-C9A6-0F37-D8E97D76CC8B}"/>
              </a:ext>
            </a:extLst>
          </p:cNvPr>
          <p:cNvGrpSpPr/>
          <p:nvPr/>
        </p:nvGrpSpPr>
        <p:grpSpPr>
          <a:xfrm>
            <a:off x="4798148" y="3153898"/>
            <a:ext cx="5242824" cy="1926866"/>
            <a:chOff x="1283232" y="3429000"/>
            <a:chExt cx="2441957" cy="985540"/>
          </a:xfrm>
        </p:grpSpPr>
        <p:cxnSp>
          <p:nvCxnSpPr>
            <p:cNvPr id="40" name="Google Shape;398;p22">
              <a:extLst>
                <a:ext uri="{FF2B5EF4-FFF2-40B4-BE49-F238E27FC236}">
                  <a16:creationId xmlns:a16="http://schemas.microsoft.com/office/drawing/2014/main" id="{2046F3EA-6A7E-B6F3-5231-52721A4959B3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1" name="Google Shape;400;p22">
              <a:extLst>
                <a:ext uri="{FF2B5EF4-FFF2-40B4-BE49-F238E27FC236}">
                  <a16:creationId xmlns:a16="http://schemas.microsoft.com/office/drawing/2014/main" id="{B8B0AECD-6B4D-D4BB-4DB9-14BBE7AC29AF}"/>
                </a:ext>
              </a:extLst>
            </p:cNvPr>
            <p:cNvSpPr/>
            <p:nvPr/>
          </p:nvSpPr>
          <p:spPr>
            <a:xfrm>
              <a:off x="1283232" y="4051872"/>
              <a:ext cx="1209004" cy="3626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Pflegt</a:t>
              </a:r>
              <a:r>
                <a:rPr lang="en-US" sz="2000" b="1" dirty="0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 Backlog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42" name="Google Shape;395;p22">
            <a:extLst>
              <a:ext uri="{FF2B5EF4-FFF2-40B4-BE49-F238E27FC236}">
                <a16:creationId xmlns:a16="http://schemas.microsoft.com/office/drawing/2014/main" id="{9EACB120-C165-D965-D0DF-38212ECA331F}"/>
              </a:ext>
            </a:extLst>
          </p:cNvPr>
          <p:cNvGrpSpPr/>
          <p:nvPr/>
        </p:nvGrpSpPr>
        <p:grpSpPr>
          <a:xfrm>
            <a:off x="4772439" y="4186467"/>
            <a:ext cx="5242824" cy="1926866"/>
            <a:chOff x="1283232" y="3429000"/>
            <a:chExt cx="2441957" cy="985540"/>
          </a:xfrm>
        </p:grpSpPr>
        <p:cxnSp>
          <p:nvCxnSpPr>
            <p:cNvPr id="43" name="Google Shape;398;p22">
              <a:extLst>
                <a:ext uri="{FF2B5EF4-FFF2-40B4-BE49-F238E27FC236}">
                  <a16:creationId xmlns:a16="http://schemas.microsoft.com/office/drawing/2014/main" id="{275E7068-6656-8A72-4347-47A772A2096B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4" name="Google Shape;400;p22">
              <a:extLst>
                <a:ext uri="{FF2B5EF4-FFF2-40B4-BE49-F238E27FC236}">
                  <a16:creationId xmlns:a16="http://schemas.microsoft.com/office/drawing/2014/main" id="{B5EB2560-13B3-F221-EF06-578BA02FAE4C}"/>
                </a:ext>
              </a:extLst>
            </p:cNvPr>
            <p:cNvSpPr/>
            <p:nvPr/>
          </p:nvSpPr>
          <p:spPr>
            <a:xfrm>
              <a:off x="1283232" y="4051872"/>
              <a:ext cx="1209004" cy="3626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Stellt</a:t>
              </a:r>
              <a:r>
                <a:rPr lang="en-US" sz="2000" b="1" dirty="0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 Product Increment </a:t>
              </a: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vot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45" name="Google Shape;395;p22">
            <a:extLst>
              <a:ext uri="{FF2B5EF4-FFF2-40B4-BE49-F238E27FC236}">
                <a16:creationId xmlns:a16="http://schemas.microsoft.com/office/drawing/2014/main" id="{508CB9DF-1D8D-CFAB-5A80-9E0B4A57B1E2}"/>
              </a:ext>
            </a:extLst>
          </p:cNvPr>
          <p:cNvGrpSpPr/>
          <p:nvPr/>
        </p:nvGrpSpPr>
        <p:grpSpPr>
          <a:xfrm>
            <a:off x="8457113" y="3165075"/>
            <a:ext cx="5242824" cy="1926866"/>
            <a:chOff x="1283232" y="3429000"/>
            <a:chExt cx="2441957" cy="985540"/>
          </a:xfrm>
        </p:grpSpPr>
        <p:cxnSp>
          <p:nvCxnSpPr>
            <p:cNvPr id="46" name="Google Shape;398;p22">
              <a:extLst>
                <a:ext uri="{FF2B5EF4-FFF2-40B4-BE49-F238E27FC236}">
                  <a16:creationId xmlns:a16="http://schemas.microsoft.com/office/drawing/2014/main" id="{90565BB4-1774-A0B5-0A96-E1CDDE1EE800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7" name="Google Shape;400;p22">
              <a:extLst>
                <a:ext uri="{FF2B5EF4-FFF2-40B4-BE49-F238E27FC236}">
                  <a16:creationId xmlns:a16="http://schemas.microsoft.com/office/drawing/2014/main" id="{54F85782-070B-F4AD-8012-9827EFBCA696}"/>
                </a:ext>
              </a:extLst>
            </p:cNvPr>
            <p:cNvSpPr/>
            <p:nvPr/>
          </p:nvSpPr>
          <p:spPr>
            <a:xfrm>
              <a:off x="1283232" y="4051872"/>
              <a:ext cx="1209004" cy="3626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Erledigt</a:t>
              </a:r>
              <a:r>
                <a:rPr lang="en-US" sz="2000" b="1" dirty="0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Userstories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2"/>
          <p:cNvSpPr txBox="1"/>
          <p:nvPr/>
        </p:nvSpPr>
        <p:spPr>
          <a:xfrm>
            <a:off x="3452926" y="486331"/>
            <a:ext cx="5487116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Ereignisse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cxnSp>
        <p:nvCxnSpPr>
          <p:cNvPr id="398" name="Google Shape;398;p22"/>
          <p:cNvCxnSpPr>
            <a:cxnSpLocks/>
          </p:cNvCxnSpPr>
          <p:nvPr/>
        </p:nvCxnSpPr>
        <p:spPr>
          <a:xfrm>
            <a:off x="3654167" y="3908561"/>
            <a:ext cx="212035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" name="Onlinemedien 5" title="Scrum Workflows erklärt! - Dr. Scrum">
            <a:hlinkClick r:id="" action="ppaction://media"/>
            <a:extLst>
              <a:ext uri="{FF2B5EF4-FFF2-40B4-BE49-F238E27FC236}">
                <a16:creationId xmlns:a16="http://schemas.microsoft.com/office/drawing/2014/main" id="{455F3221-908D-E995-7162-56496FFE02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8739" y="1354499"/>
            <a:ext cx="8715490" cy="4924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2"/>
          <p:cNvSpPr txBox="1"/>
          <p:nvPr/>
        </p:nvSpPr>
        <p:spPr>
          <a:xfrm>
            <a:off x="3452926" y="486331"/>
            <a:ext cx="5487116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Artefakte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cxnSp>
        <p:nvCxnSpPr>
          <p:cNvPr id="398" name="Google Shape;398;p22"/>
          <p:cNvCxnSpPr>
            <a:cxnSpLocks/>
          </p:cNvCxnSpPr>
          <p:nvPr/>
        </p:nvCxnSpPr>
        <p:spPr>
          <a:xfrm>
            <a:off x="3654167" y="3908561"/>
            <a:ext cx="212035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Onlinemedien 1" title="Scrum Artefakte erklärt! - Dr. Scrum">
            <a:hlinkClick r:id="" action="ppaction://media"/>
            <a:extLst>
              <a:ext uri="{FF2B5EF4-FFF2-40B4-BE49-F238E27FC236}">
                <a16:creationId xmlns:a16="http://schemas.microsoft.com/office/drawing/2014/main" id="{AAB6F954-2311-AA90-C505-205C43A5BD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59226" y="1386227"/>
            <a:ext cx="8673548" cy="490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0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Breitbild</PresentationFormat>
  <Paragraphs>34</Paragraphs>
  <Slides>10</Slides>
  <Notes>10</Notes>
  <HiddenSlides>0</HiddenSlides>
  <MMClips>4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Poppins SemiBold</vt:lpstr>
      <vt:lpstr>Zilla Slab Medium</vt:lpstr>
      <vt:lpstr>Arial</vt:lpstr>
      <vt:lpstr>Monserrat</vt:lpstr>
      <vt:lpstr>Calibri</vt:lpstr>
      <vt:lpstr>Proxima Nova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Benedikt Szydlowski</dc:creator>
  <cp:lastModifiedBy>Benedikt Szydlowski</cp:lastModifiedBy>
  <cp:revision>48</cp:revision>
  <dcterms:modified xsi:type="dcterms:W3CDTF">2023-03-30T01:12:16Z</dcterms:modified>
</cp:coreProperties>
</file>